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0" r:id="rId2"/>
    <p:sldId id="257" r:id="rId3"/>
    <p:sldId id="260" r:id="rId4"/>
    <p:sldId id="258" r:id="rId5"/>
    <p:sldId id="259" r:id="rId6"/>
    <p:sldId id="263" r:id="rId7"/>
    <p:sldId id="267" r:id="rId8"/>
    <p:sldId id="268" r:id="rId9"/>
    <p:sldId id="266" r:id="rId10"/>
    <p:sldId id="272" r:id="rId11"/>
    <p:sldId id="273" r:id="rId12"/>
    <p:sldId id="279" r:id="rId13"/>
    <p:sldId id="274" r:id="rId14"/>
    <p:sldId id="264" r:id="rId15"/>
    <p:sldId id="269" r:id="rId16"/>
    <p:sldId id="270" r:id="rId17"/>
    <p:sldId id="271" r:id="rId18"/>
    <p:sldId id="261" r:id="rId19"/>
    <p:sldId id="277" r:id="rId20"/>
    <p:sldId id="265" r:id="rId21"/>
    <p:sldId id="276" r:id="rId22"/>
    <p:sldId id="275" r:id="rId23"/>
    <p:sldId id="262" r:id="rId24"/>
    <p:sldId id="278" r:id="rId25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32FD46-0CE8-7740-9530-E42D30DC6507}" type="doc">
      <dgm:prSet loTypeId="urn:microsoft.com/office/officeart/2005/8/layout/chevron1" loCatId="" qsTypeId="urn:microsoft.com/office/officeart/2005/8/quickstyle/simple1" qsCatId="simple" csTypeId="urn:microsoft.com/office/officeart/2005/8/colors/colorful3" csCatId="colorful" phldr="1"/>
      <dgm:spPr/>
    </dgm:pt>
    <dgm:pt modelId="{5363C137-1B32-524C-8ED8-90B28DF5EB20}">
      <dgm:prSet phldrT="[Texto]"/>
      <dgm:spPr/>
      <dgm:t>
        <a:bodyPr/>
        <a:lstStyle/>
        <a:p>
          <a:r>
            <a:rPr lang="es-ES" dirty="0" smtClean="0">
              <a:latin typeface="Century Gothic"/>
              <a:cs typeface="Century Gothic"/>
            </a:rPr>
            <a:t>Compromisos mundiales</a:t>
          </a:r>
          <a:endParaRPr lang="es-ES" dirty="0">
            <a:latin typeface="Century Gothic"/>
            <a:cs typeface="Century Gothic"/>
          </a:endParaRPr>
        </a:p>
      </dgm:t>
    </dgm:pt>
    <dgm:pt modelId="{08C2C4B3-FE81-264B-85D1-1E600AD82E9A}" type="parTrans" cxnId="{09A6F2F0-D81F-F545-975F-24934AFDB23F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A5370674-4264-F544-A7FA-D3F360610254}" type="sibTrans" cxnId="{09A6F2F0-D81F-F545-975F-24934AFDB23F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6DDC25A3-2622-FE44-B749-19E1891116E7}">
      <dgm:prSet phldrT="[Texto]"/>
      <dgm:spPr/>
      <dgm:t>
        <a:bodyPr/>
        <a:lstStyle/>
        <a:p>
          <a:r>
            <a:rPr lang="es-ES" dirty="0" smtClean="0">
              <a:latin typeface="Century Gothic"/>
              <a:cs typeface="Century Gothic"/>
            </a:rPr>
            <a:t>Gobiernos, instituciones y sociedad civil</a:t>
          </a:r>
          <a:endParaRPr lang="es-ES" dirty="0">
            <a:latin typeface="Century Gothic"/>
            <a:cs typeface="Century Gothic"/>
          </a:endParaRPr>
        </a:p>
      </dgm:t>
    </dgm:pt>
    <dgm:pt modelId="{5879555B-C381-CD4F-ACEE-0E7B7973A6D3}" type="parTrans" cxnId="{A4E2A710-7DA1-7746-8AC5-FB38102B1AEB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C893A554-5D58-2B40-B5EF-8BF700018F0E}" type="sibTrans" cxnId="{A4E2A710-7DA1-7746-8AC5-FB38102B1AEB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67FB24F9-6AE6-CE42-BD35-790C5A305A8C}">
      <dgm:prSet phldrT="[Texto]"/>
      <dgm:spPr/>
      <dgm:t>
        <a:bodyPr/>
        <a:lstStyle/>
        <a:p>
          <a:r>
            <a:rPr lang="es-ES" dirty="0" smtClean="0">
              <a:latin typeface="Century Gothic"/>
              <a:cs typeface="Century Gothic"/>
            </a:rPr>
            <a:t>Combatir desigualdades</a:t>
          </a:r>
          <a:endParaRPr lang="es-ES" dirty="0">
            <a:latin typeface="Century Gothic"/>
            <a:cs typeface="Century Gothic"/>
          </a:endParaRPr>
        </a:p>
      </dgm:t>
    </dgm:pt>
    <dgm:pt modelId="{75971CDE-E2A7-0B43-94D9-59BB8575BA76}" type="parTrans" cxnId="{61090E89-111B-4F48-88EE-5982B282D021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1520C162-A25F-8249-AC3B-3599E55F4F19}" type="sibTrans" cxnId="{61090E89-111B-4F48-88EE-5982B282D021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31EA8DF4-2B52-3647-8348-47E394D0F964}">
      <dgm:prSet/>
      <dgm:spPr/>
      <dgm:t>
        <a:bodyPr/>
        <a:lstStyle/>
        <a:p>
          <a:r>
            <a:rPr lang="es-ES" dirty="0" smtClean="0">
              <a:latin typeface="Century Gothic"/>
              <a:cs typeface="Century Gothic"/>
            </a:rPr>
            <a:t>Generar oportunidades</a:t>
          </a:r>
          <a:endParaRPr lang="es-ES" dirty="0">
            <a:latin typeface="Century Gothic"/>
            <a:cs typeface="Century Gothic"/>
          </a:endParaRPr>
        </a:p>
      </dgm:t>
    </dgm:pt>
    <dgm:pt modelId="{55994176-33A0-BD45-9B78-9931EE90763F}" type="parTrans" cxnId="{EAA8E036-8D85-4C4E-AF5E-6C1A6357E290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E3C343F3-98A8-3D40-A25E-0E3D0DE736A2}" type="sibTrans" cxnId="{EAA8E036-8D85-4C4E-AF5E-6C1A6357E290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BDAF6E63-0515-F541-B0D4-5BB05975F6B8}">
      <dgm:prSet/>
      <dgm:spPr/>
      <dgm:t>
        <a:bodyPr/>
        <a:lstStyle/>
        <a:p>
          <a:r>
            <a:rPr lang="es-ES" dirty="0" smtClean="0">
              <a:latin typeface="Century Gothic"/>
              <a:cs typeface="Century Gothic"/>
            </a:rPr>
            <a:t>Mejorar la calidad de vida</a:t>
          </a:r>
          <a:endParaRPr lang="es-ES" dirty="0">
            <a:latin typeface="Century Gothic"/>
            <a:cs typeface="Century Gothic"/>
          </a:endParaRPr>
        </a:p>
      </dgm:t>
    </dgm:pt>
    <dgm:pt modelId="{DECDD804-86D4-2A45-84C1-6F85C67B1A79}" type="parTrans" cxnId="{0FCD8BE8-2727-1A49-8B06-BDBFBD7FF1E1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5E361E8C-86AF-6C45-B15C-807C2CAB7DA1}" type="sibTrans" cxnId="{0FCD8BE8-2727-1A49-8B06-BDBFBD7FF1E1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B6D7F162-80CE-BF40-ADAB-2A9842BEEBD4}" type="pres">
      <dgm:prSet presAssocID="{C332FD46-0CE8-7740-9530-E42D30DC6507}" presName="Name0" presStyleCnt="0">
        <dgm:presLayoutVars>
          <dgm:dir/>
          <dgm:animLvl val="lvl"/>
          <dgm:resizeHandles val="exact"/>
        </dgm:presLayoutVars>
      </dgm:prSet>
      <dgm:spPr/>
    </dgm:pt>
    <dgm:pt modelId="{D356CC84-39F5-204C-B04F-829C54198D18}" type="pres">
      <dgm:prSet presAssocID="{5363C137-1B32-524C-8ED8-90B28DF5EB2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048BF5-AEDA-8C42-A9BA-A83D8119A208}" type="pres">
      <dgm:prSet presAssocID="{A5370674-4264-F544-A7FA-D3F360610254}" presName="parTxOnlySpace" presStyleCnt="0"/>
      <dgm:spPr/>
    </dgm:pt>
    <dgm:pt modelId="{6FCE7111-FFCB-3E4A-AFE0-513795F88C59}" type="pres">
      <dgm:prSet presAssocID="{6DDC25A3-2622-FE44-B749-19E1891116E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923AD6-8929-944A-8071-87559500BBE5}" type="pres">
      <dgm:prSet presAssocID="{C893A554-5D58-2B40-B5EF-8BF700018F0E}" presName="parTxOnlySpace" presStyleCnt="0"/>
      <dgm:spPr/>
    </dgm:pt>
    <dgm:pt modelId="{AAABF792-1E50-8A46-B64F-BA8F64DD4333}" type="pres">
      <dgm:prSet presAssocID="{67FB24F9-6AE6-CE42-BD35-790C5A305A8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F53E94-EA93-F34E-AF63-45FAD43003B8}" type="pres">
      <dgm:prSet presAssocID="{1520C162-A25F-8249-AC3B-3599E55F4F19}" presName="parTxOnlySpace" presStyleCnt="0"/>
      <dgm:spPr/>
    </dgm:pt>
    <dgm:pt modelId="{C39FAB0B-0185-604A-842A-8F2F0A2604A6}" type="pres">
      <dgm:prSet presAssocID="{31EA8DF4-2B52-3647-8348-47E394D0F96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824E51-6A26-8B43-AB62-D88A59956E85}" type="pres">
      <dgm:prSet presAssocID="{E3C343F3-98A8-3D40-A25E-0E3D0DE736A2}" presName="parTxOnlySpace" presStyleCnt="0"/>
      <dgm:spPr/>
    </dgm:pt>
    <dgm:pt modelId="{9EA3EE6A-5F37-8644-AF3B-D358039B28AB}" type="pres">
      <dgm:prSet presAssocID="{BDAF6E63-0515-F541-B0D4-5BB05975F6B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9BC0DF8-BD82-3347-BBEC-2AAD1A369BF0}" type="presOf" srcId="{6DDC25A3-2622-FE44-B749-19E1891116E7}" destId="{6FCE7111-FFCB-3E4A-AFE0-513795F88C59}" srcOrd="0" destOrd="0" presId="urn:microsoft.com/office/officeart/2005/8/layout/chevron1"/>
    <dgm:cxn modelId="{09A6F2F0-D81F-F545-975F-24934AFDB23F}" srcId="{C332FD46-0CE8-7740-9530-E42D30DC6507}" destId="{5363C137-1B32-524C-8ED8-90B28DF5EB20}" srcOrd="0" destOrd="0" parTransId="{08C2C4B3-FE81-264B-85D1-1E600AD82E9A}" sibTransId="{A5370674-4264-F544-A7FA-D3F360610254}"/>
    <dgm:cxn modelId="{A4E2A710-7DA1-7746-8AC5-FB38102B1AEB}" srcId="{C332FD46-0CE8-7740-9530-E42D30DC6507}" destId="{6DDC25A3-2622-FE44-B749-19E1891116E7}" srcOrd="1" destOrd="0" parTransId="{5879555B-C381-CD4F-ACEE-0E7B7973A6D3}" sibTransId="{C893A554-5D58-2B40-B5EF-8BF700018F0E}"/>
    <dgm:cxn modelId="{26A95B49-8647-D140-8695-B8AD46C3FE84}" type="presOf" srcId="{67FB24F9-6AE6-CE42-BD35-790C5A305A8C}" destId="{AAABF792-1E50-8A46-B64F-BA8F64DD4333}" srcOrd="0" destOrd="0" presId="urn:microsoft.com/office/officeart/2005/8/layout/chevron1"/>
    <dgm:cxn modelId="{4FB039B3-4FDD-DD44-9CB3-90539EC5E2C3}" type="presOf" srcId="{5363C137-1B32-524C-8ED8-90B28DF5EB20}" destId="{D356CC84-39F5-204C-B04F-829C54198D18}" srcOrd="0" destOrd="0" presId="urn:microsoft.com/office/officeart/2005/8/layout/chevron1"/>
    <dgm:cxn modelId="{0FCD8BE8-2727-1A49-8B06-BDBFBD7FF1E1}" srcId="{C332FD46-0CE8-7740-9530-E42D30DC6507}" destId="{BDAF6E63-0515-F541-B0D4-5BB05975F6B8}" srcOrd="4" destOrd="0" parTransId="{DECDD804-86D4-2A45-84C1-6F85C67B1A79}" sibTransId="{5E361E8C-86AF-6C45-B15C-807C2CAB7DA1}"/>
    <dgm:cxn modelId="{61090E89-111B-4F48-88EE-5982B282D021}" srcId="{C332FD46-0CE8-7740-9530-E42D30DC6507}" destId="{67FB24F9-6AE6-CE42-BD35-790C5A305A8C}" srcOrd="2" destOrd="0" parTransId="{75971CDE-E2A7-0B43-94D9-59BB8575BA76}" sibTransId="{1520C162-A25F-8249-AC3B-3599E55F4F19}"/>
    <dgm:cxn modelId="{1C2FF041-5FDA-6642-BB71-58F63434137C}" type="presOf" srcId="{C332FD46-0CE8-7740-9530-E42D30DC6507}" destId="{B6D7F162-80CE-BF40-ADAB-2A9842BEEBD4}" srcOrd="0" destOrd="0" presId="urn:microsoft.com/office/officeart/2005/8/layout/chevron1"/>
    <dgm:cxn modelId="{5E479133-5623-6344-AAAD-E916D400E5F5}" type="presOf" srcId="{31EA8DF4-2B52-3647-8348-47E394D0F964}" destId="{C39FAB0B-0185-604A-842A-8F2F0A2604A6}" srcOrd="0" destOrd="0" presId="urn:microsoft.com/office/officeart/2005/8/layout/chevron1"/>
    <dgm:cxn modelId="{A9BCB637-E9B8-E745-8572-1DBBD6223297}" type="presOf" srcId="{BDAF6E63-0515-F541-B0D4-5BB05975F6B8}" destId="{9EA3EE6A-5F37-8644-AF3B-D358039B28AB}" srcOrd="0" destOrd="0" presId="urn:microsoft.com/office/officeart/2005/8/layout/chevron1"/>
    <dgm:cxn modelId="{EAA8E036-8D85-4C4E-AF5E-6C1A6357E290}" srcId="{C332FD46-0CE8-7740-9530-E42D30DC6507}" destId="{31EA8DF4-2B52-3647-8348-47E394D0F964}" srcOrd="3" destOrd="0" parTransId="{55994176-33A0-BD45-9B78-9931EE90763F}" sibTransId="{E3C343F3-98A8-3D40-A25E-0E3D0DE736A2}"/>
    <dgm:cxn modelId="{728A5A59-D997-6441-A31D-8CC6A70F2334}" type="presParOf" srcId="{B6D7F162-80CE-BF40-ADAB-2A9842BEEBD4}" destId="{D356CC84-39F5-204C-B04F-829C54198D18}" srcOrd="0" destOrd="0" presId="urn:microsoft.com/office/officeart/2005/8/layout/chevron1"/>
    <dgm:cxn modelId="{CEC85C7F-14BC-4C4A-BF77-B647915E80FB}" type="presParOf" srcId="{B6D7F162-80CE-BF40-ADAB-2A9842BEEBD4}" destId="{5D048BF5-AEDA-8C42-A9BA-A83D8119A208}" srcOrd="1" destOrd="0" presId="urn:microsoft.com/office/officeart/2005/8/layout/chevron1"/>
    <dgm:cxn modelId="{4F4ACC18-81BD-0844-8884-228AE3E9B3B9}" type="presParOf" srcId="{B6D7F162-80CE-BF40-ADAB-2A9842BEEBD4}" destId="{6FCE7111-FFCB-3E4A-AFE0-513795F88C59}" srcOrd="2" destOrd="0" presId="urn:microsoft.com/office/officeart/2005/8/layout/chevron1"/>
    <dgm:cxn modelId="{BA4F6DAB-1538-6840-9480-F1A862CA8488}" type="presParOf" srcId="{B6D7F162-80CE-BF40-ADAB-2A9842BEEBD4}" destId="{09923AD6-8929-944A-8071-87559500BBE5}" srcOrd="3" destOrd="0" presId="urn:microsoft.com/office/officeart/2005/8/layout/chevron1"/>
    <dgm:cxn modelId="{C06D1E19-F888-C347-8D8F-C32FA26D9152}" type="presParOf" srcId="{B6D7F162-80CE-BF40-ADAB-2A9842BEEBD4}" destId="{AAABF792-1E50-8A46-B64F-BA8F64DD4333}" srcOrd="4" destOrd="0" presId="urn:microsoft.com/office/officeart/2005/8/layout/chevron1"/>
    <dgm:cxn modelId="{CB9D756F-6FC2-7745-ABDE-B683EBFDCD41}" type="presParOf" srcId="{B6D7F162-80CE-BF40-ADAB-2A9842BEEBD4}" destId="{91F53E94-EA93-F34E-AF63-45FAD43003B8}" srcOrd="5" destOrd="0" presId="urn:microsoft.com/office/officeart/2005/8/layout/chevron1"/>
    <dgm:cxn modelId="{CFEDF953-1C17-7D4F-AB8E-CC485D6B347D}" type="presParOf" srcId="{B6D7F162-80CE-BF40-ADAB-2A9842BEEBD4}" destId="{C39FAB0B-0185-604A-842A-8F2F0A2604A6}" srcOrd="6" destOrd="0" presId="urn:microsoft.com/office/officeart/2005/8/layout/chevron1"/>
    <dgm:cxn modelId="{38D43DBE-18A0-0D4B-BE81-3E5512150C38}" type="presParOf" srcId="{B6D7F162-80CE-BF40-ADAB-2A9842BEEBD4}" destId="{8B824E51-6A26-8B43-AB62-D88A59956E85}" srcOrd="7" destOrd="0" presId="urn:microsoft.com/office/officeart/2005/8/layout/chevron1"/>
    <dgm:cxn modelId="{CC24058E-DBBB-D24F-9CC2-11C293749307}" type="presParOf" srcId="{B6D7F162-80CE-BF40-ADAB-2A9842BEEBD4}" destId="{9EA3EE6A-5F37-8644-AF3B-D358039B28A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9D8AAA-C15B-154B-B0F5-E209F57EF231}" type="doc">
      <dgm:prSet loTypeId="urn:microsoft.com/office/officeart/2009/3/layout/StepUpProcess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265BAEA1-161E-9F45-BDF0-F21B007BCB12}">
      <dgm:prSet phldrT="[Texto]" custT="1"/>
      <dgm:spPr/>
      <dgm:t>
        <a:bodyPr/>
        <a:lstStyle/>
        <a:p>
          <a:r>
            <a:rPr lang="es-ES" sz="1600" b="1" dirty="0" smtClean="0">
              <a:latin typeface="Century Gothic"/>
              <a:cs typeface="Century Gothic"/>
            </a:rPr>
            <a:t>836 millones</a:t>
          </a:r>
          <a:r>
            <a:rPr lang="es-ES" sz="1600" dirty="0" smtClean="0">
              <a:latin typeface="Century Gothic"/>
              <a:cs typeface="Century Gothic"/>
            </a:rPr>
            <a:t> de personas viven en extrema pobreza.</a:t>
          </a:r>
          <a:endParaRPr lang="es-ES" sz="1600" dirty="0">
            <a:latin typeface="Century Gothic"/>
            <a:cs typeface="Century Gothic"/>
          </a:endParaRPr>
        </a:p>
      </dgm:t>
    </dgm:pt>
    <dgm:pt modelId="{E66FB824-4C3B-BB43-829A-963771D3705E}" type="parTrans" cxnId="{28578AA4-85DE-E34F-8E1B-51BA2E279CFD}">
      <dgm:prSet/>
      <dgm:spPr/>
      <dgm:t>
        <a:bodyPr/>
        <a:lstStyle/>
        <a:p>
          <a:endParaRPr lang="es-ES"/>
        </a:p>
      </dgm:t>
    </dgm:pt>
    <dgm:pt modelId="{37A8B508-E51B-3047-B275-2F860BE49CC2}" type="sibTrans" cxnId="{28578AA4-85DE-E34F-8E1B-51BA2E279CFD}">
      <dgm:prSet/>
      <dgm:spPr/>
      <dgm:t>
        <a:bodyPr/>
        <a:lstStyle/>
        <a:p>
          <a:endParaRPr lang="es-ES"/>
        </a:p>
      </dgm:t>
    </dgm:pt>
    <dgm:pt modelId="{883F095E-1FEB-7140-986A-0488F4635052}">
      <dgm:prSet phldrT="[Texto]"/>
      <dgm:spPr/>
      <dgm:t>
        <a:bodyPr/>
        <a:lstStyle/>
        <a:p>
          <a:r>
            <a:rPr lang="es-ES" b="1" dirty="0" smtClean="0">
              <a:latin typeface="Century Gothic"/>
              <a:cs typeface="Century Gothic"/>
            </a:rPr>
            <a:t>1 de cada 5 </a:t>
          </a:r>
          <a:r>
            <a:rPr lang="es-ES" dirty="0" smtClean="0">
              <a:latin typeface="Century Gothic"/>
              <a:cs typeface="Century Gothic"/>
            </a:rPr>
            <a:t>personas en países en desarrollo vive con menos $25 al día. </a:t>
          </a:r>
          <a:endParaRPr lang="es-ES" dirty="0">
            <a:latin typeface="Century Gothic"/>
            <a:cs typeface="Century Gothic"/>
          </a:endParaRPr>
        </a:p>
      </dgm:t>
    </dgm:pt>
    <dgm:pt modelId="{51C337EB-E42A-3341-815F-AFC762779361}" type="parTrans" cxnId="{0FE92D67-4440-4348-A1B1-3D18DEB99C7D}">
      <dgm:prSet/>
      <dgm:spPr/>
      <dgm:t>
        <a:bodyPr/>
        <a:lstStyle/>
        <a:p>
          <a:endParaRPr lang="es-ES"/>
        </a:p>
      </dgm:t>
    </dgm:pt>
    <dgm:pt modelId="{1BE57B35-0C04-A841-BEC5-492F1822C0EC}" type="sibTrans" cxnId="{0FE92D67-4440-4348-A1B1-3D18DEB99C7D}">
      <dgm:prSet/>
      <dgm:spPr/>
      <dgm:t>
        <a:bodyPr/>
        <a:lstStyle/>
        <a:p>
          <a:endParaRPr lang="es-ES"/>
        </a:p>
      </dgm:t>
    </dgm:pt>
    <dgm:pt modelId="{0F147908-1EB9-B449-8D69-63FF15CD8BBA}">
      <dgm:prSet phldrT="[Texto]"/>
      <dgm:spPr/>
      <dgm:t>
        <a:bodyPr/>
        <a:lstStyle/>
        <a:p>
          <a:r>
            <a:rPr lang="es-ES" b="1" dirty="0" smtClean="0">
              <a:latin typeface="Century Gothic"/>
              <a:cs typeface="Century Gothic"/>
            </a:rPr>
            <a:t>1 de cada 4 </a:t>
          </a:r>
          <a:r>
            <a:rPr lang="es-ES" dirty="0" smtClean="0">
              <a:latin typeface="Century Gothic"/>
              <a:cs typeface="Century Gothic"/>
            </a:rPr>
            <a:t>niños menores de cinco años no puede comer todos los días.</a:t>
          </a:r>
          <a:endParaRPr lang="es-ES" dirty="0">
            <a:latin typeface="Century Gothic"/>
            <a:cs typeface="Century Gothic"/>
          </a:endParaRPr>
        </a:p>
      </dgm:t>
    </dgm:pt>
    <dgm:pt modelId="{8A7B5E4E-10F9-3946-B7D9-6A9C6B02CD83}" type="parTrans" cxnId="{8EBA7810-B389-5646-AB7A-3143C7CF27FC}">
      <dgm:prSet/>
      <dgm:spPr/>
      <dgm:t>
        <a:bodyPr/>
        <a:lstStyle/>
        <a:p>
          <a:endParaRPr lang="es-ES"/>
        </a:p>
      </dgm:t>
    </dgm:pt>
    <dgm:pt modelId="{531F2A45-9D32-A643-830D-FED0B0C8DD5D}" type="sibTrans" cxnId="{8EBA7810-B389-5646-AB7A-3143C7CF27FC}">
      <dgm:prSet/>
      <dgm:spPr/>
      <dgm:t>
        <a:bodyPr/>
        <a:lstStyle/>
        <a:p>
          <a:endParaRPr lang="es-ES"/>
        </a:p>
      </dgm:t>
    </dgm:pt>
    <dgm:pt modelId="{13E67FEB-0D63-FA48-A0B2-684C19B455CC}" type="pres">
      <dgm:prSet presAssocID="{889D8AAA-C15B-154B-B0F5-E209F57EF231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4B5DC9FB-E381-2343-B766-E1272EF7016B}" type="pres">
      <dgm:prSet presAssocID="{265BAEA1-161E-9F45-BDF0-F21B007BCB12}" presName="composite" presStyleCnt="0"/>
      <dgm:spPr/>
    </dgm:pt>
    <dgm:pt modelId="{15B5A841-1DD0-784B-BEBE-7C97F4C44E6D}" type="pres">
      <dgm:prSet presAssocID="{265BAEA1-161E-9F45-BDF0-F21B007BCB12}" presName="LShape" presStyleLbl="alignNode1" presStyleIdx="0" presStyleCnt="5"/>
      <dgm:spPr/>
    </dgm:pt>
    <dgm:pt modelId="{BF5176A9-6332-1647-B5CF-1C3550F349DB}" type="pres">
      <dgm:prSet presAssocID="{265BAEA1-161E-9F45-BDF0-F21B007BCB12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C08DDF-85E3-3442-AA48-C4EC4B855205}" type="pres">
      <dgm:prSet presAssocID="{265BAEA1-161E-9F45-BDF0-F21B007BCB12}" presName="Triangle" presStyleLbl="alignNode1" presStyleIdx="1" presStyleCnt="5"/>
      <dgm:spPr/>
    </dgm:pt>
    <dgm:pt modelId="{D8DE9258-6F2F-C645-99B6-06208471E3F0}" type="pres">
      <dgm:prSet presAssocID="{37A8B508-E51B-3047-B275-2F860BE49CC2}" presName="sibTrans" presStyleCnt="0"/>
      <dgm:spPr/>
    </dgm:pt>
    <dgm:pt modelId="{A1661C4A-9FE9-7145-95BA-2149A4DEBA59}" type="pres">
      <dgm:prSet presAssocID="{37A8B508-E51B-3047-B275-2F860BE49CC2}" presName="space" presStyleCnt="0"/>
      <dgm:spPr/>
    </dgm:pt>
    <dgm:pt modelId="{F40D00EF-2107-AC4B-948E-AB48AC4EF070}" type="pres">
      <dgm:prSet presAssocID="{883F095E-1FEB-7140-986A-0488F4635052}" presName="composite" presStyleCnt="0"/>
      <dgm:spPr/>
    </dgm:pt>
    <dgm:pt modelId="{9380B268-3937-9747-8866-DA5D326D01EE}" type="pres">
      <dgm:prSet presAssocID="{883F095E-1FEB-7140-986A-0488F4635052}" presName="LShape" presStyleLbl="alignNode1" presStyleIdx="2" presStyleCnt="5"/>
      <dgm:spPr/>
    </dgm:pt>
    <dgm:pt modelId="{7FDBE54B-E825-4740-B679-92C2DDCAC856}" type="pres">
      <dgm:prSet presAssocID="{883F095E-1FEB-7140-986A-0488F4635052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E58A45-D360-624D-8862-C75C6E51F367}" type="pres">
      <dgm:prSet presAssocID="{883F095E-1FEB-7140-986A-0488F4635052}" presName="Triangle" presStyleLbl="alignNode1" presStyleIdx="3" presStyleCnt="5"/>
      <dgm:spPr/>
    </dgm:pt>
    <dgm:pt modelId="{1152A375-E058-9048-81F7-508EFD338606}" type="pres">
      <dgm:prSet presAssocID="{1BE57B35-0C04-A841-BEC5-492F1822C0EC}" presName="sibTrans" presStyleCnt="0"/>
      <dgm:spPr/>
    </dgm:pt>
    <dgm:pt modelId="{13900136-6E7B-124B-80ED-2E20F7ED5E4D}" type="pres">
      <dgm:prSet presAssocID="{1BE57B35-0C04-A841-BEC5-492F1822C0EC}" presName="space" presStyleCnt="0"/>
      <dgm:spPr/>
    </dgm:pt>
    <dgm:pt modelId="{D5DC412F-D244-AA48-971A-099DD49375E5}" type="pres">
      <dgm:prSet presAssocID="{0F147908-1EB9-B449-8D69-63FF15CD8BBA}" presName="composite" presStyleCnt="0"/>
      <dgm:spPr/>
    </dgm:pt>
    <dgm:pt modelId="{68C9F093-E797-224F-88A8-741CB8FF1535}" type="pres">
      <dgm:prSet presAssocID="{0F147908-1EB9-B449-8D69-63FF15CD8BBA}" presName="LShape" presStyleLbl="alignNode1" presStyleIdx="4" presStyleCnt="5"/>
      <dgm:spPr/>
    </dgm:pt>
    <dgm:pt modelId="{96AD578A-7D26-8149-A21E-A51B20B376DA}" type="pres">
      <dgm:prSet presAssocID="{0F147908-1EB9-B449-8D69-63FF15CD8BBA}" presName="ParentText" presStyleLbl="revTx" presStyleIdx="2" presStyleCnt="3" custLinFactNeighborX="501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8578AA4-85DE-E34F-8E1B-51BA2E279CFD}" srcId="{889D8AAA-C15B-154B-B0F5-E209F57EF231}" destId="{265BAEA1-161E-9F45-BDF0-F21B007BCB12}" srcOrd="0" destOrd="0" parTransId="{E66FB824-4C3B-BB43-829A-963771D3705E}" sibTransId="{37A8B508-E51B-3047-B275-2F860BE49CC2}"/>
    <dgm:cxn modelId="{AFEE7B8B-4EC6-3846-B67A-1AB33A35186C}" type="presOf" srcId="{265BAEA1-161E-9F45-BDF0-F21B007BCB12}" destId="{BF5176A9-6332-1647-B5CF-1C3550F349DB}" srcOrd="0" destOrd="0" presId="urn:microsoft.com/office/officeart/2009/3/layout/StepUpProcess"/>
    <dgm:cxn modelId="{0FE92D67-4440-4348-A1B1-3D18DEB99C7D}" srcId="{889D8AAA-C15B-154B-B0F5-E209F57EF231}" destId="{883F095E-1FEB-7140-986A-0488F4635052}" srcOrd="1" destOrd="0" parTransId="{51C337EB-E42A-3341-815F-AFC762779361}" sibTransId="{1BE57B35-0C04-A841-BEC5-492F1822C0EC}"/>
    <dgm:cxn modelId="{9E9CDE3E-94BD-8D4D-B08A-983C9DE06E8A}" type="presOf" srcId="{889D8AAA-C15B-154B-B0F5-E209F57EF231}" destId="{13E67FEB-0D63-FA48-A0B2-684C19B455CC}" srcOrd="0" destOrd="0" presId="urn:microsoft.com/office/officeart/2009/3/layout/StepUpProcess"/>
    <dgm:cxn modelId="{1A040D9D-B595-C64E-9A1A-E7CC8C4A66DB}" type="presOf" srcId="{883F095E-1FEB-7140-986A-0488F4635052}" destId="{7FDBE54B-E825-4740-B679-92C2DDCAC856}" srcOrd="0" destOrd="0" presId="urn:microsoft.com/office/officeart/2009/3/layout/StepUpProcess"/>
    <dgm:cxn modelId="{8EBA7810-B389-5646-AB7A-3143C7CF27FC}" srcId="{889D8AAA-C15B-154B-B0F5-E209F57EF231}" destId="{0F147908-1EB9-B449-8D69-63FF15CD8BBA}" srcOrd="2" destOrd="0" parTransId="{8A7B5E4E-10F9-3946-B7D9-6A9C6B02CD83}" sibTransId="{531F2A45-9D32-A643-830D-FED0B0C8DD5D}"/>
    <dgm:cxn modelId="{38664D8A-F2DC-A441-943B-5F57FF349562}" type="presOf" srcId="{0F147908-1EB9-B449-8D69-63FF15CD8BBA}" destId="{96AD578A-7D26-8149-A21E-A51B20B376DA}" srcOrd="0" destOrd="0" presId="urn:microsoft.com/office/officeart/2009/3/layout/StepUpProcess"/>
    <dgm:cxn modelId="{BD810E8B-C29E-B84A-9C75-A8940F240600}" type="presParOf" srcId="{13E67FEB-0D63-FA48-A0B2-684C19B455CC}" destId="{4B5DC9FB-E381-2343-B766-E1272EF7016B}" srcOrd="0" destOrd="0" presId="urn:microsoft.com/office/officeart/2009/3/layout/StepUpProcess"/>
    <dgm:cxn modelId="{4BD8715A-EF32-A64B-8AAA-D238AF863017}" type="presParOf" srcId="{4B5DC9FB-E381-2343-B766-E1272EF7016B}" destId="{15B5A841-1DD0-784B-BEBE-7C97F4C44E6D}" srcOrd="0" destOrd="0" presId="urn:microsoft.com/office/officeart/2009/3/layout/StepUpProcess"/>
    <dgm:cxn modelId="{EF2AF97A-E990-9944-8611-B17B5127FF84}" type="presParOf" srcId="{4B5DC9FB-E381-2343-B766-E1272EF7016B}" destId="{BF5176A9-6332-1647-B5CF-1C3550F349DB}" srcOrd="1" destOrd="0" presId="urn:microsoft.com/office/officeart/2009/3/layout/StepUpProcess"/>
    <dgm:cxn modelId="{58F7FCFA-1DE4-A246-B4AD-F733694CA983}" type="presParOf" srcId="{4B5DC9FB-E381-2343-B766-E1272EF7016B}" destId="{32C08DDF-85E3-3442-AA48-C4EC4B855205}" srcOrd="2" destOrd="0" presId="urn:microsoft.com/office/officeart/2009/3/layout/StepUpProcess"/>
    <dgm:cxn modelId="{9732101F-6BA0-0646-B571-82080DE8B422}" type="presParOf" srcId="{13E67FEB-0D63-FA48-A0B2-684C19B455CC}" destId="{D8DE9258-6F2F-C645-99B6-06208471E3F0}" srcOrd="1" destOrd="0" presId="urn:microsoft.com/office/officeart/2009/3/layout/StepUpProcess"/>
    <dgm:cxn modelId="{AFDB0D3C-D628-F646-8894-68BE9DD9D56F}" type="presParOf" srcId="{D8DE9258-6F2F-C645-99B6-06208471E3F0}" destId="{A1661C4A-9FE9-7145-95BA-2149A4DEBA59}" srcOrd="0" destOrd="0" presId="urn:microsoft.com/office/officeart/2009/3/layout/StepUpProcess"/>
    <dgm:cxn modelId="{19A81484-FF70-6449-B727-15D8296C3FA6}" type="presParOf" srcId="{13E67FEB-0D63-FA48-A0B2-684C19B455CC}" destId="{F40D00EF-2107-AC4B-948E-AB48AC4EF070}" srcOrd="2" destOrd="0" presId="urn:microsoft.com/office/officeart/2009/3/layout/StepUpProcess"/>
    <dgm:cxn modelId="{A4B90721-2F3D-3542-A145-ECA357051A99}" type="presParOf" srcId="{F40D00EF-2107-AC4B-948E-AB48AC4EF070}" destId="{9380B268-3937-9747-8866-DA5D326D01EE}" srcOrd="0" destOrd="0" presId="urn:microsoft.com/office/officeart/2009/3/layout/StepUpProcess"/>
    <dgm:cxn modelId="{93F183B0-0D0B-E745-A3A4-C7DF8D008BE3}" type="presParOf" srcId="{F40D00EF-2107-AC4B-948E-AB48AC4EF070}" destId="{7FDBE54B-E825-4740-B679-92C2DDCAC856}" srcOrd="1" destOrd="0" presId="urn:microsoft.com/office/officeart/2009/3/layout/StepUpProcess"/>
    <dgm:cxn modelId="{423E6BFA-E861-C841-8A11-442C07A59327}" type="presParOf" srcId="{F40D00EF-2107-AC4B-948E-AB48AC4EF070}" destId="{8DE58A45-D360-624D-8862-C75C6E51F367}" srcOrd="2" destOrd="0" presId="urn:microsoft.com/office/officeart/2009/3/layout/StepUpProcess"/>
    <dgm:cxn modelId="{4FBBD266-5DF4-4A4F-8BF0-0664E4055259}" type="presParOf" srcId="{13E67FEB-0D63-FA48-A0B2-684C19B455CC}" destId="{1152A375-E058-9048-81F7-508EFD338606}" srcOrd="3" destOrd="0" presId="urn:microsoft.com/office/officeart/2009/3/layout/StepUpProcess"/>
    <dgm:cxn modelId="{D43E689A-D942-184C-92E7-B116E2AB55F6}" type="presParOf" srcId="{1152A375-E058-9048-81F7-508EFD338606}" destId="{13900136-6E7B-124B-80ED-2E20F7ED5E4D}" srcOrd="0" destOrd="0" presId="urn:microsoft.com/office/officeart/2009/3/layout/StepUpProcess"/>
    <dgm:cxn modelId="{8D09E0FF-98FB-7646-84A6-4B7A62B379E1}" type="presParOf" srcId="{13E67FEB-0D63-FA48-A0B2-684C19B455CC}" destId="{D5DC412F-D244-AA48-971A-099DD49375E5}" srcOrd="4" destOrd="0" presId="urn:microsoft.com/office/officeart/2009/3/layout/StepUpProcess"/>
    <dgm:cxn modelId="{16539ACC-0776-C240-BA15-068A5C3930CE}" type="presParOf" srcId="{D5DC412F-D244-AA48-971A-099DD49375E5}" destId="{68C9F093-E797-224F-88A8-741CB8FF1535}" srcOrd="0" destOrd="0" presId="urn:microsoft.com/office/officeart/2009/3/layout/StepUpProcess"/>
    <dgm:cxn modelId="{A7BC5A14-D7C4-F949-BCD7-508A9244D11D}" type="presParOf" srcId="{D5DC412F-D244-AA48-971A-099DD49375E5}" destId="{96AD578A-7D26-8149-A21E-A51B20B376D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2D7EA1-C8AB-1D44-BC00-DA9E3B28E4CA}" type="doc">
      <dgm:prSet loTypeId="urn:microsoft.com/office/officeart/2008/layout/RadialCluster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D765097-42CF-2A42-B1C3-4AC4A99A5C69}">
      <dgm:prSet phldrT="[Texto]" custT="1"/>
      <dgm:spPr/>
      <dgm:t>
        <a:bodyPr/>
        <a:lstStyle/>
        <a:p>
          <a:r>
            <a:rPr lang="es-ES" sz="1200" dirty="0" smtClean="0">
              <a:latin typeface="Century Gothic"/>
              <a:cs typeface="Century Gothic"/>
            </a:rPr>
            <a:t>Ser pobre es:</a:t>
          </a:r>
          <a:endParaRPr lang="es-ES" sz="1200" dirty="0">
            <a:latin typeface="Century Gothic"/>
            <a:cs typeface="Century Gothic"/>
          </a:endParaRPr>
        </a:p>
      </dgm:t>
    </dgm:pt>
    <dgm:pt modelId="{9C748DC6-2042-5344-9A39-27C211CCDDC5}" type="parTrans" cxnId="{04846613-9733-2249-90E0-26CDF4E71000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583A401F-A35D-A64B-B20A-35614381382B}" type="sibTrans" cxnId="{04846613-9733-2249-90E0-26CDF4E71000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03DEC229-410A-5D4C-9A5D-F78E779E7947}">
      <dgm:prSet phldrT="[Texto]" custT="1"/>
      <dgm:spPr/>
      <dgm:t>
        <a:bodyPr/>
        <a:lstStyle/>
        <a:p>
          <a:r>
            <a:rPr lang="es-ES" sz="1200" dirty="0" smtClean="0">
              <a:latin typeface="Century Gothic"/>
              <a:cs typeface="Century Gothic"/>
            </a:rPr>
            <a:t>Enfermedad</a:t>
          </a:r>
          <a:endParaRPr lang="es-ES" sz="1200" dirty="0">
            <a:latin typeface="Century Gothic"/>
            <a:cs typeface="Century Gothic"/>
          </a:endParaRPr>
        </a:p>
      </dgm:t>
    </dgm:pt>
    <dgm:pt modelId="{88C45AB5-E95F-3541-B289-E0C76796C789}" type="parTrans" cxnId="{115C6E6F-B135-774D-8A6F-A360A99234D3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4D3E75A6-F202-F443-8EB8-D03AF4007876}" type="sibTrans" cxnId="{115C6E6F-B135-774D-8A6F-A360A99234D3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6BACA9BC-63B5-F842-B90E-736DFA2EACA0}">
      <dgm:prSet phldrT="[Texto]" custT="1"/>
      <dgm:spPr/>
      <dgm:t>
        <a:bodyPr/>
        <a:lstStyle/>
        <a:p>
          <a:r>
            <a:rPr lang="es-ES" sz="1200" dirty="0" smtClean="0">
              <a:latin typeface="Century Gothic"/>
              <a:cs typeface="Century Gothic"/>
            </a:rPr>
            <a:t>Trabajo infantil</a:t>
          </a:r>
          <a:endParaRPr lang="es-ES" sz="1200" dirty="0">
            <a:latin typeface="Century Gothic"/>
            <a:cs typeface="Century Gothic"/>
          </a:endParaRPr>
        </a:p>
      </dgm:t>
    </dgm:pt>
    <dgm:pt modelId="{0E848B12-9F93-1C40-B6A2-463A9ABFFCCC}" type="parTrans" cxnId="{CBFEF5FE-3D99-E940-83FE-7D0C6C689C12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9770ABB3-C5A5-BC47-9734-24125395A297}" type="sibTrans" cxnId="{CBFEF5FE-3D99-E940-83FE-7D0C6C689C12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F5154484-F3BA-2E45-97B5-B816D0A37A7E}">
      <dgm:prSet phldrT="[Texto]" custT="1"/>
      <dgm:spPr/>
      <dgm:t>
        <a:bodyPr/>
        <a:lstStyle/>
        <a:p>
          <a:r>
            <a:rPr lang="es-ES" sz="1200" dirty="0" smtClean="0">
              <a:latin typeface="Century Gothic"/>
              <a:cs typeface="Century Gothic"/>
            </a:rPr>
            <a:t>Hambre</a:t>
          </a:r>
          <a:endParaRPr lang="es-ES" sz="1200" dirty="0">
            <a:latin typeface="Century Gothic"/>
            <a:cs typeface="Century Gothic"/>
          </a:endParaRPr>
        </a:p>
      </dgm:t>
    </dgm:pt>
    <dgm:pt modelId="{6EE72A33-2B95-BB40-862C-A5867A405A80}" type="parTrans" cxnId="{708F58F7-3CF9-7E4C-BE5D-BEEA92572857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642B392D-CE64-3443-A2D9-2673D38DE075}" type="sibTrans" cxnId="{708F58F7-3CF9-7E4C-BE5D-BEEA92572857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3F262160-92FC-124B-AA05-5F6A035D5265}">
      <dgm:prSet custT="1"/>
      <dgm:spPr/>
      <dgm:t>
        <a:bodyPr/>
        <a:lstStyle/>
        <a:p>
          <a:r>
            <a:rPr lang="es-ES" sz="1200" dirty="0" smtClean="0">
              <a:latin typeface="Century Gothic"/>
              <a:cs typeface="Century Gothic"/>
            </a:rPr>
            <a:t>Analfabetismo</a:t>
          </a:r>
          <a:endParaRPr lang="es-ES" sz="1200" dirty="0">
            <a:latin typeface="Century Gothic"/>
            <a:cs typeface="Century Gothic"/>
          </a:endParaRPr>
        </a:p>
      </dgm:t>
    </dgm:pt>
    <dgm:pt modelId="{A0F3EE99-18B8-B043-AFA0-8D8C338A972A}" type="parTrans" cxnId="{D5E0CD2D-CDBC-9C4D-99A4-DEC8B7DDDB85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B7781E6B-E2B3-9B45-B7DB-7B453A123BA5}" type="sibTrans" cxnId="{D5E0CD2D-CDBC-9C4D-99A4-DEC8B7DDDB85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37969B2C-88C2-E341-AE5F-730F3A3D69CB}">
      <dgm:prSet custT="1"/>
      <dgm:spPr/>
      <dgm:t>
        <a:bodyPr/>
        <a:lstStyle/>
        <a:p>
          <a:r>
            <a:rPr lang="es-ES" sz="1200" dirty="0" smtClean="0">
              <a:latin typeface="Century Gothic"/>
              <a:cs typeface="Century Gothic"/>
            </a:rPr>
            <a:t>No calidad de vida</a:t>
          </a:r>
          <a:endParaRPr lang="es-ES" sz="1200" dirty="0">
            <a:latin typeface="Century Gothic"/>
            <a:cs typeface="Century Gothic"/>
          </a:endParaRPr>
        </a:p>
      </dgm:t>
    </dgm:pt>
    <dgm:pt modelId="{DF769008-62BF-CB44-99F8-46D13C959D37}" type="parTrans" cxnId="{A5057066-2CFD-9546-AF28-16A09D608079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08BB39F5-5FEB-8F45-93C8-D666732A9013}" type="sibTrans" cxnId="{A5057066-2CFD-9546-AF28-16A09D608079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05D7B839-7C4D-AA48-BD93-26B00CE5E136}" type="pres">
      <dgm:prSet presAssocID="{D72D7EA1-C8AB-1D44-BC00-DA9E3B28E4C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0A8AC5D2-179B-DB4B-AEAB-16426014BD1D}" type="pres">
      <dgm:prSet presAssocID="{CD765097-42CF-2A42-B1C3-4AC4A99A5C69}" presName="singleCycle" presStyleCnt="0"/>
      <dgm:spPr/>
    </dgm:pt>
    <dgm:pt modelId="{E870300A-2679-204B-A778-C983C41081F6}" type="pres">
      <dgm:prSet presAssocID="{CD765097-42CF-2A42-B1C3-4AC4A99A5C69}" presName="singleCenter" presStyleLbl="node1" presStyleIdx="0" presStyleCnt="6">
        <dgm:presLayoutVars>
          <dgm:chMax val="7"/>
          <dgm:chPref val="7"/>
        </dgm:presLayoutVars>
      </dgm:prSet>
      <dgm:spPr/>
      <dgm:t>
        <a:bodyPr/>
        <a:lstStyle/>
        <a:p>
          <a:endParaRPr lang="es-ES"/>
        </a:p>
      </dgm:t>
    </dgm:pt>
    <dgm:pt modelId="{61E70E90-546E-154A-8C23-98A262447565}" type="pres">
      <dgm:prSet presAssocID="{88C45AB5-E95F-3541-B289-E0C76796C789}" presName="Name56" presStyleLbl="parChTrans1D2" presStyleIdx="0" presStyleCnt="5"/>
      <dgm:spPr/>
      <dgm:t>
        <a:bodyPr/>
        <a:lstStyle/>
        <a:p>
          <a:endParaRPr lang="es-ES"/>
        </a:p>
      </dgm:t>
    </dgm:pt>
    <dgm:pt modelId="{8D033BB6-789B-4247-A55F-7CD2F09A29BA}" type="pres">
      <dgm:prSet presAssocID="{03DEC229-410A-5D4C-9A5D-F78E779E7947}" presName="text0" presStyleLbl="node1" presStyleIdx="1" presStyleCnt="6" custScaleX="115913" custRadScaleRad="79128" custRadScaleInc="-155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C896F8-E712-364C-96D5-452455A0F878}" type="pres">
      <dgm:prSet presAssocID="{0E848B12-9F93-1C40-B6A2-463A9ABFFCCC}" presName="Name56" presStyleLbl="parChTrans1D2" presStyleIdx="1" presStyleCnt="5"/>
      <dgm:spPr/>
      <dgm:t>
        <a:bodyPr/>
        <a:lstStyle/>
        <a:p>
          <a:endParaRPr lang="es-ES"/>
        </a:p>
      </dgm:t>
    </dgm:pt>
    <dgm:pt modelId="{E5C3FA2D-465C-6E43-90EF-19645DE785D4}" type="pres">
      <dgm:prSet presAssocID="{6BACA9BC-63B5-F842-B90E-736DFA2EACA0}" presName="text0" presStyleLbl="node1" presStyleIdx="2" presStyleCnt="6" custRadScaleRad="86106" custRadScaleInc="-935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039F455-8B66-DE48-856B-EE835097E1F6}" type="pres">
      <dgm:prSet presAssocID="{A0F3EE99-18B8-B043-AFA0-8D8C338A972A}" presName="Name56" presStyleLbl="parChTrans1D2" presStyleIdx="2" presStyleCnt="5"/>
      <dgm:spPr/>
      <dgm:t>
        <a:bodyPr/>
        <a:lstStyle/>
        <a:p>
          <a:endParaRPr lang="es-ES"/>
        </a:p>
      </dgm:t>
    </dgm:pt>
    <dgm:pt modelId="{EDD31A5B-10DC-9843-B038-058DE7F24E5C}" type="pres">
      <dgm:prSet presAssocID="{3F262160-92FC-124B-AA05-5F6A035D5265}" presName="text0" presStyleLbl="node1" presStyleIdx="3" presStyleCnt="6" custScaleX="122851" custRadScaleRad="92930" custRadScaleInc="-922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4E35E29-B6B1-F340-BE61-7B4709D1C6F3}" type="pres">
      <dgm:prSet presAssocID="{DF769008-62BF-CB44-99F8-46D13C959D37}" presName="Name56" presStyleLbl="parChTrans1D2" presStyleIdx="3" presStyleCnt="5"/>
      <dgm:spPr/>
      <dgm:t>
        <a:bodyPr/>
        <a:lstStyle/>
        <a:p>
          <a:endParaRPr lang="es-ES"/>
        </a:p>
      </dgm:t>
    </dgm:pt>
    <dgm:pt modelId="{51329BF5-7956-9748-993B-05D7C224D3C2}" type="pres">
      <dgm:prSet presAssocID="{37969B2C-88C2-E341-AE5F-730F3A3D69CB}" presName="text0" presStyleLbl="node1" presStyleIdx="4" presStyleCnt="6" custRadScaleRad="90401" custRadScaleInc="693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0982C26-9384-B442-AF84-1A07B7830640}" type="pres">
      <dgm:prSet presAssocID="{6EE72A33-2B95-BB40-862C-A5867A405A80}" presName="Name56" presStyleLbl="parChTrans1D2" presStyleIdx="4" presStyleCnt="5"/>
      <dgm:spPr/>
      <dgm:t>
        <a:bodyPr/>
        <a:lstStyle/>
        <a:p>
          <a:endParaRPr lang="es-ES"/>
        </a:p>
      </dgm:t>
    </dgm:pt>
    <dgm:pt modelId="{27BADF76-3F55-5B45-B317-F116380C14C6}" type="pres">
      <dgm:prSet presAssocID="{F5154484-F3BA-2E45-97B5-B816D0A37A7E}" presName="text0" presStyleLbl="node1" presStyleIdx="5" presStyleCnt="6" custRadScaleRad="85010" custRadScaleInc="420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63E2F09-6CBF-E24A-812F-9C2315B0E87B}" type="presOf" srcId="{3F262160-92FC-124B-AA05-5F6A035D5265}" destId="{EDD31A5B-10DC-9843-B038-058DE7F24E5C}" srcOrd="0" destOrd="0" presId="urn:microsoft.com/office/officeart/2008/layout/RadialCluster"/>
    <dgm:cxn modelId="{22D78A4C-D844-014E-927C-67F234CFA374}" type="presOf" srcId="{F5154484-F3BA-2E45-97B5-B816D0A37A7E}" destId="{27BADF76-3F55-5B45-B317-F116380C14C6}" srcOrd="0" destOrd="0" presId="urn:microsoft.com/office/officeart/2008/layout/RadialCluster"/>
    <dgm:cxn modelId="{3E1F482E-6CF3-794F-8952-602126E40018}" type="presOf" srcId="{03DEC229-410A-5D4C-9A5D-F78E779E7947}" destId="{8D033BB6-789B-4247-A55F-7CD2F09A29BA}" srcOrd="0" destOrd="0" presId="urn:microsoft.com/office/officeart/2008/layout/RadialCluster"/>
    <dgm:cxn modelId="{708F58F7-3CF9-7E4C-BE5D-BEEA92572857}" srcId="{CD765097-42CF-2A42-B1C3-4AC4A99A5C69}" destId="{F5154484-F3BA-2E45-97B5-B816D0A37A7E}" srcOrd="4" destOrd="0" parTransId="{6EE72A33-2B95-BB40-862C-A5867A405A80}" sibTransId="{642B392D-CE64-3443-A2D9-2673D38DE075}"/>
    <dgm:cxn modelId="{A2071DAB-6599-5147-80D0-12E907015775}" type="presOf" srcId="{6BACA9BC-63B5-F842-B90E-736DFA2EACA0}" destId="{E5C3FA2D-465C-6E43-90EF-19645DE785D4}" srcOrd="0" destOrd="0" presId="urn:microsoft.com/office/officeart/2008/layout/RadialCluster"/>
    <dgm:cxn modelId="{6FF7E6EF-9C94-034D-B701-44BA17434E8B}" type="presOf" srcId="{DF769008-62BF-CB44-99F8-46D13C959D37}" destId="{54E35E29-B6B1-F340-BE61-7B4709D1C6F3}" srcOrd="0" destOrd="0" presId="urn:microsoft.com/office/officeart/2008/layout/RadialCluster"/>
    <dgm:cxn modelId="{5F79F62D-4D7E-0649-8783-4488351A0815}" type="presOf" srcId="{A0F3EE99-18B8-B043-AFA0-8D8C338A972A}" destId="{E039F455-8B66-DE48-856B-EE835097E1F6}" srcOrd="0" destOrd="0" presId="urn:microsoft.com/office/officeart/2008/layout/RadialCluster"/>
    <dgm:cxn modelId="{04846613-9733-2249-90E0-26CDF4E71000}" srcId="{D72D7EA1-C8AB-1D44-BC00-DA9E3B28E4CA}" destId="{CD765097-42CF-2A42-B1C3-4AC4A99A5C69}" srcOrd="0" destOrd="0" parTransId="{9C748DC6-2042-5344-9A39-27C211CCDDC5}" sibTransId="{583A401F-A35D-A64B-B20A-35614381382B}"/>
    <dgm:cxn modelId="{CBFEF5FE-3D99-E940-83FE-7D0C6C689C12}" srcId="{CD765097-42CF-2A42-B1C3-4AC4A99A5C69}" destId="{6BACA9BC-63B5-F842-B90E-736DFA2EACA0}" srcOrd="1" destOrd="0" parTransId="{0E848B12-9F93-1C40-B6A2-463A9ABFFCCC}" sibTransId="{9770ABB3-C5A5-BC47-9734-24125395A297}"/>
    <dgm:cxn modelId="{C2808FE1-3FB9-D840-B1E1-29A7C14C7CD4}" type="presOf" srcId="{CD765097-42CF-2A42-B1C3-4AC4A99A5C69}" destId="{E870300A-2679-204B-A778-C983C41081F6}" srcOrd="0" destOrd="0" presId="urn:microsoft.com/office/officeart/2008/layout/RadialCluster"/>
    <dgm:cxn modelId="{49604008-5D70-324C-998F-AAFEC54FC37D}" type="presOf" srcId="{6EE72A33-2B95-BB40-862C-A5867A405A80}" destId="{F0982C26-9384-B442-AF84-1A07B7830640}" srcOrd="0" destOrd="0" presId="urn:microsoft.com/office/officeart/2008/layout/RadialCluster"/>
    <dgm:cxn modelId="{D5E0CD2D-CDBC-9C4D-99A4-DEC8B7DDDB85}" srcId="{CD765097-42CF-2A42-B1C3-4AC4A99A5C69}" destId="{3F262160-92FC-124B-AA05-5F6A035D5265}" srcOrd="2" destOrd="0" parTransId="{A0F3EE99-18B8-B043-AFA0-8D8C338A972A}" sibTransId="{B7781E6B-E2B3-9B45-B7DB-7B453A123BA5}"/>
    <dgm:cxn modelId="{395F8DDC-62B7-C142-927F-8B6CC6E986E9}" type="presOf" srcId="{D72D7EA1-C8AB-1D44-BC00-DA9E3B28E4CA}" destId="{05D7B839-7C4D-AA48-BD93-26B00CE5E136}" srcOrd="0" destOrd="0" presId="urn:microsoft.com/office/officeart/2008/layout/RadialCluster"/>
    <dgm:cxn modelId="{DC927ACF-8ECA-8243-90E8-BC70D095EC18}" type="presOf" srcId="{88C45AB5-E95F-3541-B289-E0C76796C789}" destId="{61E70E90-546E-154A-8C23-98A262447565}" srcOrd="0" destOrd="0" presId="urn:microsoft.com/office/officeart/2008/layout/RadialCluster"/>
    <dgm:cxn modelId="{115C6E6F-B135-774D-8A6F-A360A99234D3}" srcId="{CD765097-42CF-2A42-B1C3-4AC4A99A5C69}" destId="{03DEC229-410A-5D4C-9A5D-F78E779E7947}" srcOrd="0" destOrd="0" parTransId="{88C45AB5-E95F-3541-B289-E0C76796C789}" sibTransId="{4D3E75A6-F202-F443-8EB8-D03AF4007876}"/>
    <dgm:cxn modelId="{7CF366DD-41D4-4940-AE55-DFEE15D39169}" type="presOf" srcId="{0E848B12-9F93-1C40-B6A2-463A9ABFFCCC}" destId="{35C896F8-E712-364C-96D5-452455A0F878}" srcOrd="0" destOrd="0" presId="urn:microsoft.com/office/officeart/2008/layout/RadialCluster"/>
    <dgm:cxn modelId="{A5057066-2CFD-9546-AF28-16A09D608079}" srcId="{CD765097-42CF-2A42-B1C3-4AC4A99A5C69}" destId="{37969B2C-88C2-E341-AE5F-730F3A3D69CB}" srcOrd="3" destOrd="0" parTransId="{DF769008-62BF-CB44-99F8-46D13C959D37}" sibTransId="{08BB39F5-5FEB-8F45-93C8-D666732A9013}"/>
    <dgm:cxn modelId="{A01CF89D-B621-FC48-B7B3-21665EE6DC07}" type="presOf" srcId="{37969B2C-88C2-E341-AE5F-730F3A3D69CB}" destId="{51329BF5-7956-9748-993B-05D7C224D3C2}" srcOrd="0" destOrd="0" presId="urn:microsoft.com/office/officeart/2008/layout/RadialCluster"/>
    <dgm:cxn modelId="{9EC38524-74B7-8C48-B1C8-17F980B9EB49}" type="presParOf" srcId="{05D7B839-7C4D-AA48-BD93-26B00CE5E136}" destId="{0A8AC5D2-179B-DB4B-AEAB-16426014BD1D}" srcOrd="0" destOrd="0" presId="urn:microsoft.com/office/officeart/2008/layout/RadialCluster"/>
    <dgm:cxn modelId="{D24DF0FD-9C2C-C349-9447-B7956FF8365B}" type="presParOf" srcId="{0A8AC5D2-179B-DB4B-AEAB-16426014BD1D}" destId="{E870300A-2679-204B-A778-C983C41081F6}" srcOrd="0" destOrd="0" presId="urn:microsoft.com/office/officeart/2008/layout/RadialCluster"/>
    <dgm:cxn modelId="{EED067D3-AFB9-944E-A451-71D5729D8592}" type="presParOf" srcId="{0A8AC5D2-179B-DB4B-AEAB-16426014BD1D}" destId="{61E70E90-546E-154A-8C23-98A262447565}" srcOrd="1" destOrd="0" presId="urn:microsoft.com/office/officeart/2008/layout/RadialCluster"/>
    <dgm:cxn modelId="{A21F7F32-73F2-E44C-A352-9853032B9234}" type="presParOf" srcId="{0A8AC5D2-179B-DB4B-AEAB-16426014BD1D}" destId="{8D033BB6-789B-4247-A55F-7CD2F09A29BA}" srcOrd="2" destOrd="0" presId="urn:microsoft.com/office/officeart/2008/layout/RadialCluster"/>
    <dgm:cxn modelId="{B5B8FCB5-D8EB-334D-9245-FE3EDC6320C7}" type="presParOf" srcId="{0A8AC5D2-179B-DB4B-AEAB-16426014BD1D}" destId="{35C896F8-E712-364C-96D5-452455A0F878}" srcOrd="3" destOrd="0" presId="urn:microsoft.com/office/officeart/2008/layout/RadialCluster"/>
    <dgm:cxn modelId="{B9A0FB0B-8181-984B-99A5-AF068C7C9A79}" type="presParOf" srcId="{0A8AC5D2-179B-DB4B-AEAB-16426014BD1D}" destId="{E5C3FA2D-465C-6E43-90EF-19645DE785D4}" srcOrd="4" destOrd="0" presId="urn:microsoft.com/office/officeart/2008/layout/RadialCluster"/>
    <dgm:cxn modelId="{0CD0D93C-1201-F64C-A96C-029FD85FD762}" type="presParOf" srcId="{0A8AC5D2-179B-DB4B-AEAB-16426014BD1D}" destId="{E039F455-8B66-DE48-856B-EE835097E1F6}" srcOrd="5" destOrd="0" presId="urn:microsoft.com/office/officeart/2008/layout/RadialCluster"/>
    <dgm:cxn modelId="{62881FB9-41FB-D149-8E5F-859E3FF77DE3}" type="presParOf" srcId="{0A8AC5D2-179B-DB4B-AEAB-16426014BD1D}" destId="{EDD31A5B-10DC-9843-B038-058DE7F24E5C}" srcOrd="6" destOrd="0" presId="urn:microsoft.com/office/officeart/2008/layout/RadialCluster"/>
    <dgm:cxn modelId="{C50F70A5-6C64-CB40-972B-0F5FBBEC7C2C}" type="presParOf" srcId="{0A8AC5D2-179B-DB4B-AEAB-16426014BD1D}" destId="{54E35E29-B6B1-F340-BE61-7B4709D1C6F3}" srcOrd="7" destOrd="0" presId="urn:microsoft.com/office/officeart/2008/layout/RadialCluster"/>
    <dgm:cxn modelId="{4AEE21FD-53E3-D848-AB0E-D0D06543BB1D}" type="presParOf" srcId="{0A8AC5D2-179B-DB4B-AEAB-16426014BD1D}" destId="{51329BF5-7956-9748-993B-05D7C224D3C2}" srcOrd="8" destOrd="0" presId="urn:microsoft.com/office/officeart/2008/layout/RadialCluster"/>
    <dgm:cxn modelId="{47B12FF1-618F-8542-8961-3E9216041C79}" type="presParOf" srcId="{0A8AC5D2-179B-DB4B-AEAB-16426014BD1D}" destId="{F0982C26-9384-B442-AF84-1A07B7830640}" srcOrd="9" destOrd="0" presId="urn:microsoft.com/office/officeart/2008/layout/RadialCluster"/>
    <dgm:cxn modelId="{E5FD3F13-16EC-2740-A0DC-0D7999C78B4F}" type="presParOf" srcId="{0A8AC5D2-179B-DB4B-AEAB-16426014BD1D}" destId="{27BADF76-3F55-5B45-B317-F116380C14C6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8EF6D8-A795-8543-B037-69F1846C2106}" type="doc">
      <dgm:prSet loTypeId="urn:microsoft.com/office/officeart/2005/8/layout/process1" loCatId="" qsTypeId="urn:microsoft.com/office/officeart/2005/8/quickstyle/simple1" qsCatId="simple" csTypeId="urn:microsoft.com/office/officeart/2005/8/colors/colorful3" csCatId="colorful" phldr="1"/>
      <dgm:spPr/>
    </dgm:pt>
    <dgm:pt modelId="{32915D78-42F4-134C-92F7-4068CD275932}">
      <dgm:prSet phldrT="[Texto]" custT="1"/>
      <dgm:spPr/>
      <dgm:t>
        <a:bodyPr/>
        <a:lstStyle/>
        <a:p>
          <a:r>
            <a:rPr lang="es-ES" sz="1200" dirty="0" smtClean="0">
              <a:latin typeface="Century Gothic"/>
              <a:cs typeface="Century Gothic"/>
            </a:rPr>
            <a:t>Sensación de inseguridad </a:t>
          </a:r>
          <a:endParaRPr lang="es-ES" sz="1200" dirty="0">
            <a:latin typeface="Century Gothic"/>
            <a:cs typeface="Century Gothic"/>
          </a:endParaRPr>
        </a:p>
      </dgm:t>
    </dgm:pt>
    <dgm:pt modelId="{5D79A807-67F5-5846-9008-5D43D24BCB3B}" type="parTrans" cxnId="{B216960E-89A2-924B-BA82-89AB92D67E54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969E2218-1A15-DE41-B512-13EA04D47915}" type="sibTrans" cxnId="{B216960E-89A2-924B-BA82-89AB92D67E54}">
      <dgm:prSet custT="1"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0BE6CCC2-6F94-AA45-B55B-3D5880151073}">
      <dgm:prSet phldrT="[Texto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1200" dirty="0" smtClean="0">
              <a:latin typeface="Century Gothic"/>
              <a:cs typeface="Century Gothic"/>
            </a:rPr>
            <a:t>Corrupción y falta de acceso a la justicia</a:t>
          </a:r>
        </a:p>
      </dgm:t>
    </dgm:pt>
    <dgm:pt modelId="{0BB32795-A68C-0A49-AE70-4D461B0C1A07}" type="parTrans" cxnId="{71F1333D-9EC6-504B-A66B-C136BDBEF941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DA1CB002-EA81-794B-8842-F53F5735EBD9}" type="sibTrans" cxnId="{71F1333D-9EC6-504B-A66B-C136BDBEF941}">
      <dgm:prSet custT="1"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91E653B4-2FFA-054A-9722-EC086C7F9CA2}">
      <dgm:prSet phldrT="[Texto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1200" dirty="0" smtClean="0">
              <a:latin typeface="Century Gothic"/>
              <a:cs typeface="Century Gothic"/>
            </a:rPr>
            <a:t>Conflictos armados </a:t>
          </a:r>
        </a:p>
      </dgm:t>
    </dgm:pt>
    <dgm:pt modelId="{0B1A21EB-4D5F-0449-9BEA-CB36288B1821}" type="parTrans" cxnId="{5BD8F43D-CD14-FC4D-B238-31D09DC2AD87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19205743-BFD5-D443-930A-213A2ACD9603}" type="sibTrans" cxnId="{5BD8F43D-CD14-FC4D-B238-31D09DC2AD87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03687085-355F-8D4D-84B5-54140A80B980}" type="pres">
      <dgm:prSet presAssocID="{5F8EF6D8-A795-8543-B037-69F1846C2106}" presName="Name0" presStyleCnt="0">
        <dgm:presLayoutVars>
          <dgm:dir/>
          <dgm:resizeHandles val="exact"/>
        </dgm:presLayoutVars>
      </dgm:prSet>
      <dgm:spPr/>
    </dgm:pt>
    <dgm:pt modelId="{4DF46D53-5134-4243-A089-FB9167B23A1F}" type="pres">
      <dgm:prSet presAssocID="{32915D78-42F4-134C-92F7-4068CD27593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E9AEAF8-1097-5643-A274-79571FC1DDE4}" type="pres">
      <dgm:prSet presAssocID="{969E2218-1A15-DE41-B512-13EA04D47915}" presName="sibTrans" presStyleLbl="sibTrans2D1" presStyleIdx="0" presStyleCnt="2"/>
      <dgm:spPr/>
      <dgm:t>
        <a:bodyPr/>
        <a:lstStyle/>
        <a:p>
          <a:endParaRPr lang="es-ES"/>
        </a:p>
      </dgm:t>
    </dgm:pt>
    <dgm:pt modelId="{2490A8EC-20D3-064C-B4E4-D0B24B5C3BAC}" type="pres">
      <dgm:prSet presAssocID="{969E2218-1A15-DE41-B512-13EA04D47915}" presName="connectorText" presStyleLbl="sibTrans2D1" presStyleIdx="0" presStyleCnt="2"/>
      <dgm:spPr/>
      <dgm:t>
        <a:bodyPr/>
        <a:lstStyle/>
        <a:p>
          <a:endParaRPr lang="es-ES"/>
        </a:p>
      </dgm:t>
    </dgm:pt>
    <dgm:pt modelId="{FEE1EAA3-3312-9D46-BC54-FBB9E10522EF}" type="pres">
      <dgm:prSet presAssocID="{0BE6CCC2-6F94-AA45-B55B-3D588015107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612BF2-D74F-7A42-969C-33BAD47D1842}" type="pres">
      <dgm:prSet presAssocID="{DA1CB002-EA81-794B-8842-F53F5735EBD9}" presName="sibTrans" presStyleLbl="sibTrans2D1" presStyleIdx="1" presStyleCnt="2"/>
      <dgm:spPr/>
      <dgm:t>
        <a:bodyPr/>
        <a:lstStyle/>
        <a:p>
          <a:endParaRPr lang="es-ES"/>
        </a:p>
      </dgm:t>
    </dgm:pt>
    <dgm:pt modelId="{51297068-F610-E840-A667-48193A88405B}" type="pres">
      <dgm:prSet presAssocID="{DA1CB002-EA81-794B-8842-F53F5735EBD9}" presName="connectorText" presStyleLbl="sibTrans2D1" presStyleIdx="1" presStyleCnt="2"/>
      <dgm:spPr/>
      <dgm:t>
        <a:bodyPr/>
        <a:lstStyle/>
        <a:p>
          <a:endParaRPr lang="es-ES"/>
        </a:p>
      </dgm:t>
    </dgm:pt>
    <dgm:pt modelId="{ABF0C1F5-CE02-9B4D-800E-5CED4B00B08C}" type="pres">
      <dgm:prSet presAssocID="{91E653B4-2FFA-054A-9722-EC086C7F9CA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1F1333D-9EC6-504B-A66B-C136BDBEF941}" srcId="{5F8EF6D8-A795-8543-B037-69F1846C2106}" destId="{0BE6CCC2-6F94-AA45-B55B-3D5880151073}" srcOrd="1" destOrd="0" parTransId="{0BB32795-A68C-0A49-AE70-4D461B0C1A07}" sibTransId="{DA1CB002-EA81-794B-8842-F53F5735EBD9}"/>
    <dgm:cxn modelId="{5BD8F43D-CD14-FC4D-B238-31D09DC2AD87}" srcId="{5F8EF6D8-A795-8543-B037-69F1846C2106}" destId="{91E653B4-2FFA-054A-9722-EC086C7F9CA2}" srcOrd="2" destOrd="0" parTransId="{0B1A21EB-4D5F-0449-9BEA-CB36288B1821}" sibTransId="{19205743-BFD5-D443-930A-213A2ACD9603}"/>
    <dgm:cxn modelId="{162E76BF-C981-394B-98C2-2F324D1933EE}" type="presOf" srcId="{5F8EF6D8-A795-8543-B037-69F1846C2106}" destId="{03687085-355F-8D4D-84B5-54140A80B980}" srcOrd="0" destOrd="0" presId="urn:microsoft.com/office/officeart/2005/8/layout/process1"/>
    <dgm:cxn modelId="{E0ACB171-AD16-6A41-95A9-23F3F5909513}" type="presOf" srcId="{969E2218-1A15-DE41-B512-13EA04D47915}" destId="{2490A8EC-20D3-064C-B4E4-D0B24B5C3BAC}" srcOrd="1" destOrd="0" presId="urn:microsoft.com/office/officeart/2005/8/layout/process1"/>
    <dgm:cxn modelId="{56816595-1D9C-DC4F-851A-33511B963414}" type="presOf" srcId="{DA1CB002-EA81-794B-8842-F53F5735EBD9}" destId="{51297068-F610-E840-A667-48193A88405B}" srcOrd="1" destOrd="0" presId="urn:microsoft.com/office/officeart/2005/8/layout/process1"/>
    <dgm:cxn modelId="{7C24A026-5370-584F-A88E-AA63E95E772C}" type="presOf" srcId="{0BE6CCC2-6F94-AA45-B55B-3D5880151073}" destId="{FEE1EAA3-3312-9D46-BC54-FBB9E10522EF}" srcOrd="0" destOrd="0" presId="urn:microsoft.com/office/officeart/2005/8/layout/process1"/>
    <dgm:cxn modelId="{B216960E-89A2-924B-BA82-89AB92D67E54}" srcId="{5F8EF6D8-A795-8543-B037-69F1846C2106}" destId="{32915D78-42F4-134C-92F7-4068CD275932}" srcOrd="0" destOrd="0" parTransId="{5D79A807-67F5-5846-9008-5D43D24BCB3B}" sibTransId="{969E2218-1A15-DE41-B512-13EA04D47915}"/>
    <dgm:cxn modelId="{C51C20D3-17EF-694E-9461-C414715431C5}" type="presOf" srcId="{91E653B4-2FFA-054A-9722-EC086C7F9CA2}" destId="{ABF0C1F5-CE02-9B4D-800E-5CED4B00B08C}" srcOrd="0" destOrd="0" presId="urn:microsoft.com/office/officeart/2005/8/layout/process1"/>
    <dgm:cxn modelId="{58534FD0-43CC-2E4D-A6E5-2FB2051A8083}" type="presOf" srcId="{DA1CB002-EA81-794B-8842-F53F5735EBD9}" destId="{BC612BF2-D74F-7A42-969C-33BAD47D1842}" srcOrd="0" destOrd="0" presId="urn:microsoft.com/office/officeart/2005/8/layout/process1"/>
    <dgm:cxn modelId="{93A344FB-17E0-694E-87B1-2602690D61E3}" type="presOf" srcId="{32915D78-42F4-134C-92F7-4068CD275932}" destId="{4DF46D53-5134-4243-A089-FB9167B23A1F}" srcOrd="0" destOrd="0" presId="urn:microsoft.com/office/officeart/2005/8/layout/process1"/>
    <dgm:cxn modelId="{519F1152-2D67-3640-A11D-F93D26873FFC}" type="presOf" srcId="{969E2218-1A15-DE41-B512-13EA04D47915}" destId="{EE9AEAF8-1097-5643-A274-79571FC1DDE4}" srcOrd="0" destOrd="0" presId="urn:microsoft.com/office/officeart/2005/8/layout/process1"/>
    <dgm:cxn modelId="{63763DB4-FAE2-0A4E-85A5-746082A9A19A}" type="presParOf" srcId="{03687085-355F-8D4D-84B5-54140A80B980}" destId="{4DF46D53-5134-4243-A089-FB9167B23A1F}" srcOrd="0" destOrd="0" presId="urn:microsoft.com/office/officeart/2005/8/layout/process1"/>
    <dgm:cxn modelId="{98733208-545B-8A44-981D-82FA19220F9F}" type="presParOf" srcId="{03687085-355F-8D4D-84B5-54140A80B980}" destId="{EE9AEAF8-1097-5643-A274-79571FC1DDE4}" srcOrd="1" destOrd="0" presId="urn:microsoft.com/office/officeart/2005/8/layout/process1"/>
    <dgm:cxn modelId="{8C86B62C-12B8-8F49-BA16-040FC278A1A0}" type="presParOf" srcId="{EE9AEAF8-1097-5643-A274-79571FC1DDE4}" destId="{2490A8EC-20D3-064C-B4E4-D0B24B5C3BAC}" srcOrd="0" destOrd="0" presId="urn:microsoft.com/office/officeart/2005/8/layout/process1"/>
    <dgm:cxn modelId="{B9AEB543-6C9D-454F-9B08-F0E1FF41B4A3}" type="presParOf" srcId="{03687085-355F-8D4D-84B5-54140A80B980}" destId="{FEE1EAA3-3312-9D46-BC54-FBB9E10522EF}" srcOrd="2" destOrd="0" presId="urn:microsoft.com/office/officeart/2005/8/layout/process1"/>
    <dgm:cxn modelId="{68DB15CB-37D3-8940-9156-45A8EE52230A}" type="presParOf" srcId="{03687085-355F-8D4D-84B5-54140A80B980}" destId="{BC612BF2-D74F-7A42-969C-33BAD47D1842}" srcOrd="3" destOrd="0" presId="urn:microsoft.com/office/officeart/2005/8/layout/process1"/>
    <dgm:cxn modelId="{0436BA31-C2D9-0A44-9CFE-B3E1D29B36B3}" type="presParOf" srcId="{BC612BF2-D74F-7A42-969C-33BAD47D1842}" destId="{51297068-F610-E840-A667-48193A88405B}" srcOrd="0" destOrd="0" presId="urn:microsoft.com/office/officeart/2005/8/layout/process1"/>
    <dgm:cxn modelId="{1BA3A096-FE46-7947-90D9-BF72BAC0632A}" type="presParOf" srcId="{03687085-355F-8D4D-84B5-54140A80B980}" destId="{ABF0C1F5-CE02-9B4D-800E-5CED4B00B08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137445-98C0-4581-95C7-C1FEA71270ED}" type="doc">
      <dgm:prSet loTypeId="urn:microsoft.com/office/officeart/2005/8/layout/chart3" loCatId="cycle" qsTypeId="urn:microsoft.com/office/officeart/2005/8/quickstyle/simple1" qsCatId="simple" csTypeId="urn:microsoft.com/office/officeart/2005/8/colors/colorful2" csCatId="colorful" phldr="1"/>
      <dgm:spPr/>
    </dgm:pt>
    <dgm:pt modelId="{D244E392-B520-4BB1-997E-9EB2B8562743}">
      <dgm:prSet phldrT="[Texto]" custT="1"/>
      <dgm:spPr/>
      <dgm:t>
        <a:bodyPr/>
        <a:lstStyle/>
        <a:p>
          <a:r>
            <a:rPr lang="es-MX" sz="2000" dirty="0" smtClean="0">
              <a:latin typeface="Century Gothic"/>
              <a:cs typeface="Century Gothic"/>
            </a:rPr>
            <a:t>Mental</a:t>
          </a:r>
          <a:endParaRPr lang="es-MX" sz="2000" dirty="0">
            <a:latin typeface="Century Gothic"/>
            <a:cs typeface="Century Gothic"/>
          </a:endParaRPr>
        </a:p>
      </dgm:t>
    </dgm:pt>
    <dgm:pt modelId="{636B311B-E2B2-4009-A01B-45CF5749F09F}" type="parTrans" cxnId="{597D9678-BD44-4559-B338-3C87BB42BBBA}">
      <dgm:prSet/>
      <dgm:spPr/>
      <dgm:t>
        <a:bodyPr/>
        <a:lstStyle/>
        <a:p>
          <a:endParaRPr lang="es-MX" sz="1600">
            <a:latin typeface="Century Gothic"/>
            <a:cs typeface="Century Gothic"/>
          </a:endParaRPr>
        </a:p>
      </dgm:t>
    </dgm:pt>
    <dgm:pt modelId="{4D8DC73C-F441-4022-A02E-20A12D528B39}" type="sibTrans" cxnId="{597D9678-BD44-4559-B338-3C87BB42BBBA}">
      <dgm:prSet/>
      <dgm:spPr/>
      <dgm:t>
        <a:bodyPr/>
        <a:lstStyle/>
        <a:p>
          <a:endParaRPr lang="es-MX" sz="1600">
            <a:latin typeface="Century Gothic"/>
            <a:cs typeface="Century Gothic"/>
          </a:endParaRPr>
        </a:p>
      </dgm:t>
    </dgm:pt>
    <dgm:pt modelId="{E21A25CE-3F8A-4702-BDD2-459EDC002C77}">
      <dgm:prSet phldrT="[Texto]" custT="1"/>
      <dgm:spPr/>
      <dgm:t>
        <a:bodyPr/>
        <a:lstStyle/>
        <a:p>
          <a:r>
            <a:rPr lang="es-MX" sz="2000" dirty="0" smtClean="0">
              <a:latin typeface="Century Gothic"/>
              <a:cs typeface="Century Gothic"/>
            </a:rPr>
            <a:t>Social</a:t>
          </a:r>
          <a:endParaRPr lang="es-MX" sz="2000" dirty="0">
            <a:latin typeface="Century Gothic"/>
            <a:cs typeface="Century Gothic"/>
          </a:endParaRPr>
        </a:p>
      </dgm:t>
    </dgm:pt>
    <dgm:pt modelId="{DD81C102-5A97-46C6-ADC8-2ABCE707CCAC}" type="parTrans" cxnId="{E7ACF5CF-57A1-4E11-9EBC-2535AEAC4631}">
      <dgm:prSet/>
      <dgm:spPr/>
      <dgm:t>
        <a:bodyPr/>
        <a:lstStyle/>
        <a:p>
          <a:endParaRPr lang="es-MX" sz="1600">
            <a:latin typeface="Century Gothic"/>
            <a:cs typeface="Century Gothic"/>
          </a:endParaRPr>
        </a:p>
      </dgm:t>
    </dgm:pt>
    <dgm:pt modelId="{E7D97621-90E1-4BBA-AA61-DA2EA0975D98}" type="sibTrans" cxnId="{E7ACF5CF-57A1-4E11-9EBC-2535AEAC4631}">
      <dgm:prSet/>
      <dgm:spPr/>
      <dgm:t>
        <a:bodyPr/>
        <a:lstStyle/>
        <a:p>
          <a:endParaRPr lang="es-MX" sz="1600">
            <a:latin typeface="Century Gothic"/>
            <a:cs typeface="Century Gothic"/>
          </a:endParaRPr>
        </a:p>
      </dgm:t>
    </dgm:pt>
    <dgm:pt modelId="{3636DECD-97E4-4555-9861-0B0F3A6EB034}">
      <dgm:prSet phldrT="[Texto]" custT="1"/>
      <dgm:spPr/>
      <dgm:t>
        <a:bodyPr/>
        <a:lstStyle/>
        <a:p>
          <a:r>
            <a:rPr lang="es-MX" sz="2000" dirty="0" smtClean="0">
              <a:latin typeface="Century Gothic"/>
              <a:cs typeface="Century Gothic"/>
            </a:rPr>
            <a:t>Físico</a:t>
          </a:r>
          <a:endParaRPr lang="es-MX" sz="2000" dirty="0">
            <a:latin typeface="Century Gothic"/>
            <a:cs typeface="Century Gothic"/>
          </a:endParaRPr>
        </a:p>
      </dgm:t>
    </dgm:pt>
    <dgm:pt modelId="{E3887453-243B-4691-83CF-FF25671EA838}" type="parTrans" cxnId="{6498EC74-ED67-4476-AA92-E65991B7307B}">
      <dgm:prSet/>
      <dgm:spPr/>
      <dgm:t>
        <a:bodyPr/>
        <a:lstStyle/>
        <a:p>
          <a:endParaRPr lang="es-MX" sz="1600">
            <a:latin typeface="Century Gothic"/>
            <a:cs typeface="Century Gothic"/>
          </a:endParaRPr>
        </a:p>
      </dgm:t>
    </dgm:pt>
    <dgm:pt modelId="{F4B55A17-DDB8-42D5-9EFA-F0BD1D3D2CE9}" type="sibTrans" cxnId="{6498EC74-ED67-4476-AA92-E65991B7307B}">
      <dgm:prSet/>
      <dgm:spPr/>
      <dgm:t>
        <a:bodyPr/>
        <a:lstStyle/>
        <a:p>
          <a:endParaRPr lang="es-MX" sz="1600">
            <a:latin typeface="Century Gothic"/>
            <a:cs typeface="Century Gothic"/>
          </a:endParaRPr>
        </a:p>
      </dgm:t>
    </dgm:pt>
    <dgm:pt modelId="{F007C6C4-185D-4779-8AA9-44A57B660C54}" type="pres">
      <dgm:prSet presAssocID="{90137445-98C0-4581-95C7-C1FEA71270ED}" presName="compositeShape" presStyleCnt="0">
        <dgm:presLayoutVars>
          <dgm:chMax val="7"/>
          <dgm:dir/>
          <dgm:resizeHandles val="exact"/>
        </dgm:presLayoutVars>
      </dgm:prSet>
      <dgm:spPr/>
    </dgm:pt>
    <dgm:pt modelId="{F39227FE-0366-41A7-A28B-01880F47C9CB}" type="pres">
      <dgm:prSet presAssocID="{90137445-98C0-4581-95C7-C1FEA71270ED}" presName="wedge1" presStyleLbl="node1" presStyleIdx="0" presStyleCnt="3" custLinFactNeighborX="-5276" custLinFactNeighborY="2782"/>
      <dgm:spPr/>
      <dgm:t>
        <a:bodyPr/>
        <a:lstStyle/>
        <a:p>
          <a:endParaRPr lang="es-ES"/>
        </a:p>
      </dgm:t>
    </dgm:pt>
    <dgm:pt modelId="{8D0EB98B-8F6F-420C-B3DF-7E0237E61566}" type="pres">
      <dgm:prSet presAssocID="{90137445-98C0-4581-95C7-C1FEA71270E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0B8F87C-C6D3-416D-B152-581C346C1FB4}" type="pres">
      <dgm:prSet presAssocID="{90137445-98C0-4581-95C7-C1FEA71270ED}" presName="wedge2" presStyleLbl="node1" presStyleIdx="1" presStyleCnt="3"/>
      <dgm:spPr/>
      <dgm:t>
        <a:bodyPr/>
        <a:lstStyle/>
        <a:p>
          <a:endParaRPr lang="es-ES"/>
        </a:p>
      </dgm:t>
    </dgm:pt>
    <dgm:pt modelId="{683D9586-FCA2-4AC0-AFFC-1A51BA75031F}" type="pres">
      <dgm:prSet presAssocID="{90137445-98C0-4581-95C7-C1FEA71270E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88BAB1D-A915-4A50-8C9B-A792104AECE2}" type="pres">
      <dgm:prSet presAssocID="{90137445-98C0-4581-95C7-C1FEA71270ED}" presName="wedge3" presStyleLbl="node1" presStyleIdx="2" presStyleCnt="3"/>
      <dgm:spPr/>
      <dgm:t>
        <a:bodyPr/>
        <a:lstStyle/>
        <a:p>
          <a:endParaRPr lang="es-ES"/>
        </a:p>
      </dgm:t>
    </dgm:pt>
    <dgm:pt modelId="{844E5525-AEA6-45FE-9D27-5B0262D75B92}" type="pres">
      <dgm:prSet presAssocID="{90137445-98C0-4581-95C7-C1FEA71270E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27FFE78-09F8-674F-959C-AEFF8C664730}" type="presOf" srcId="{E21A25CE-3F8A-4702-BDD2-459EDC002C77}" destId="{30B8F87C-C6D3-416D-B152-581C346C1FB4}" srcOrd="0" destOrd="0" presId="urn:microsoft.com/office/officeart/2005/8/layout/chart3"/>
    <dgm:cxn modelId="{D8364C8D-ACC6-5B47-B630-E6CD88011AA3}" type="presOf" srcId="{3636DECD-97E4-4555-9861-0B0F3A6EB034}" destId="{844E5525-AEA6-45FE-9D27-5B0262D75B92}" srcOrd="1" destOrd="0" presId="urn:microsoft.com/office/officeart/2005/8/layout/chart3"/>
    <dgm:cxn modelId="{6498EC74-ED67-4476-AA92-E65991B7307B}" srcId="{90137445-98C0-4581-95C7-C1FEA71270ED}" destId="{3636DECD-97E4-4555-9861-0B0F3A6EB034}" srcOrd="2" destOrd="0" parTransId="{E3887453-243B-4691-83CF-FF25671EA838}" sibTransId="{F4B55A17-DDB8-42D5-9EFA-F0BD1D3D2CE9}"/>
    <dgm:cxn modelId="{597D9678-BD44-4559-B338-3C87BB42BBBA}" srcId="{90137445-98C0-4581-95C7-C1FEA71270ED}" destId="{D244E392-B520-4BB1-997E-9EB2B8562743}" srcOrd="0" destOrd="0" parTransId="{636B311B-E2B2-4009-A01B-45CF5749F09F}" sibTransId="{4D8DC73C-F441-4022-A02E-20A12D528B39}"/>
    <dgm:cxn modelId="{4BAAA0A6-6644-C543-8B9F-22637EB70BDE}" type="presOf" srcId="{D244E392-B520-4BB1-997E-9EB2B8562743}" destId="{8D0EB98B-8F6F-420C-B3DF-7E0237E61566}" srcOrd="1" destOrd="0" presId="urn:microsoft.com/office/officeart/2005/8/layout/chart3"/>
    <dgm:cxn modelId="{E7ACF5CF-57A1-4E11-9EBC-2535AEAC4631}" srcId="{90137445-98C0-4581-95C7-C1FEA71270ED}" destId="{E21A25CE-3F8A-4702-BDD2-459EDC002C77}" srcOrd="1" destOrd="0" parTransId="{DD81C102-5A97-46C6-ADC8-2ABCE707CCAC}" sibTransId="{E7D97621-90E1-4BBA-AA61-DA2EA0975D98}"/>
    <dgm:cxn modelId="{B7FD27C9-0457-8246-88CA-4B1FD18473D5}" type="presOf" srcId="{90137445-98C0-4581-95C7-C1FEA71270ED}" destId="{F007C6C4-185D-4779-8AA9-44A57B660C54}" srcOrd="0" destOrd="0" presId="urn:microsoft.com/office/officeart/2005/8/layout/chart3"/>
    <dgm:cxn modelId="{9B79DFC7-7D7F-CF4E-9346-E5B94DB2CD05}" type="presOf" srcId="{3636DECD-97E4-4555-9861-0B0F3A6EB034}" destId="{E88BAB1D-A915-4A50-8C9B-A792104AECE2}" srcOrd="0" destOrd="0" presId="urn:microsoft.com/office/officeart/2005/8/layout/chart3"/>
    <dgm:cxn modelId="{41A159BC-4251-D144-AA73-C46FC91A22D9}" type="presOf" srcId="{D244E392-B520-4BB1-997E-9EB2B8562743}" destId="{F39227FE-0366-41A7-A28B-01880F47C9CB}" srcOrd="0" destOrd="0" presId="urn:microsoft.com/office/officeart/2005/8/layout/chart3"/>
    <dgm:cxn modelId="{56B305E8-CC74-3B4A-B7CF-68FBD9E9C81E}" type="presOf" srcId="{E21A25CE-3F8A-4702-BDD2-459EDC002C77}" destId="{683D9586-FCA2-4AC0-AFFC-1A51BA75031F}" srcOrd="1" destOrd="0" presId="urn:microsoft.com/office/officeart/2005/8/layout/chart3"/>
    <dgm:cxn modelId="{E862B6B6-AB25-0A4C-94BF-C3A3D3FEA96A}" type="presParOf" srcId="{F007C6C4-185D-4779-8AA9-44A57B660C54}" destId="{F39227FE-0366-41A7-A28B-01880F47C9CB}" srcOrd="0" destOrd="0" presId="urn:microsoft.com/office/officeart/2005/8/layout/chart3"/>
    <dgm:cxn modelId="{1B02B54C-3B2F-8C43-8CAD-BD1C6DFF8D7F}" type="presParOf" srcId="{F007C6C4-185D-4779-8AA9-44A57B660C54}" destId="{8D0EB98B-8F6F-420C-B3DF-7E0237E61566}" srcOrd="1" destOrd="0" presId="urn:microsoft.com/office/officeart/2005/8/layout/chart3"/>
    <dgm:cxn modelId="{C830CC28-EC61-5B48-8860-EB6897BAC9B9}" type="presParOf" srcId="{F007C6C4-185D-4779-8AA9-44A57B660C54}" destId="{30B8F87C-C6D3-416D-B152-581C346C1FB4}" srcOrd="2" destOrd="0" presId="urn:microsoft.com/office/officeart/2005/8/layout/chart3"/>
    <dgm:cxn modelId="{F8D3A203-DBE0-634D-B4C1-AB645B899398}" type="presParOf" srcId="{F007C6C4-185D-4779-8AA9-44A57B660C54}" destId="{683D9586-FCA2-4AC0-AFFC-1A51BA75031F}" srcOrd="3" destOrd="0" presId="urn:microsoft.com/office/officeart/2005/8/layout/chart3"/>
    <dgm:cxn modelId="{10A63D33-377F-5642-AB39-5E5CE1A01510}" type="presParOf" srcId="{F007C6C4-185D-4779-8AA9-44A57B660C54}" destId="{E88BAB1D-A915-4A50-8C9B-A792104AECE2}" srcOrd="4" destOrd="0" presId="urn:microsoft.com/office/officeart/2005/8/layout/chart3"/>
    <dgm:cxn modelId="{F4DC6D4E-23F7-0641-80D4-A7D6EB958AD7}" type="presParOf" srcId="{F007C6C4-185D-4779-8AA9-44A57B660C54}" destId="{844E5525-AEA6-45FE-9D27-5B0262D75B9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C24282-E0EF-8C4B-9E9A-4143261A06B2}" type="doc">
      <dgm:prSet loTypeId="urn:microsoft.com/office/officeart/2005/8/layout/cycle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E4C3F06F-40BD-4E46-B7BC-1B23F3A07EB6}">
      <dgm:prSet phldrT="[Texto]"/>
      <dgm:spPr/>
      <dgm:t>
        <a:bodyPr/>
        <a:lstStyle/>
        <a:p>
          <a:r>
            <a:rPr lang="es-ES" dirty="0" smtClean="0">
              <a:latin typeface="Century Gothic"/>
              <a:cs typeface="Century Gothic"/>
            </a:rPr>
            <a:t>Sedentarismo</a:t>
          </a:r>
          <a:endParaRPr lang="es-ES" dirty="0">
            <a:latin typeface="Century Gothic"/>
            <a:cs typeface="Century Gothic"/>
          </a:endParaRPr>
        </a:p>
      </dgm:t>
    </dgm:pt>
    <dgm:pt modelId="{D6DBB313-E8AF-3C40-B6C9-E2C5790FCFF1}" type="parTrans" cxnId="{AEA6B3C7-EDE6-B144-953E-C07C48BD0EA1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20FB5D2B-0975-2F4D-B6F2-54ECBD0BC23D}" type="sibTrans" cxnId="{AEA6B3C7-EDE6-B144-953E-C07C48BD0EA1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55D0DEA2-C08F-1448-B13A-C84A8DEBC8C5}">
      <dgm:prSet phldrT="[Texto]"/>
      <dgm:spPr/>
      <dgm:t>
        <a:bodyPr/>
        <a:lstStyle/>
        <a:p>
          <a:r>
            <a:rPr lang="es-ES" dirty="0" smtClean="0">
              <a:latin typeface="Century Gothic"/>
              <a:cs typeface="Century Gothic"/>
            </a:rPr>
            <a:t>Enfermedades crónico degenerativas</a:t>
          </a:r>
          <a:endParaRPr lang="es-ES" dirty="0">
            <a:latin typeface="Century Gothic"/>
            <a:cs typeface="Century Gothic"/>
          </a:endParaRPr>
        </a:p>
      </dgm:t>
    </dgm:pt>
    <dgm:pt modelId="{73B20E55-009F-5841-A0FA-94173336F4B9}" type="parTrans" cxnId="{5D23452E-B7F5-F942-8866-96079A1EAB5D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DEBB597B-BD18-2744-B647-84A6D256F5F2}" type="sibTrans" cxnId="{5D23452E-B7F5-F942-8866-96079A1EAB5D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314A4690-5FFB-F844-8687-A2BD0A2B6E45}">
      <dgm:prSet phldrT="[Texto]"/>
      <dgm:spPr/>
      <dgm:t>
        <a:bodyPr/>
        <a:lstStyle/>
        <a:p>
          <a:r>
            <a:rPr lang="es-ES" dirty="0" smtClean="0">
              <a:latin typeface="Century Gothic"/>
              <a:cs typeface="Century Gothic"/>
            </a:rPr>
            <a:t>Nutrición y alimentación</a:t>
          </a:r>
          <a:endParaRPr lang="es-ES" dirty="0">
            <a:latin typeface="Century Gothic"/>
            <a:cs typeface="Century Gothic"/>
          </a:endParaRPr>
        </a:p>
      </dgm:t>
    </dgm:pt>
    <dgm:pt modelId="{05D6B896-B24E-A848-B51E-BA75D3F37DFD}" type="parTrans" cxnId="{25DE46DA-FAC9-E74C-93A8-FB4B5FAB6CD8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DF7B057F-209D-A441-8455-AA3FE741EEE0}" type="sibTrans" cxnId="{25DE46DA-FAC9-E74C-93A8-FB4B5FAB6CD8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F985E820-F721-CF46-8EED-635A7E504346}">
      <dgm:prSet phldrT="[Texto]"/>
      <dgm:spPr/>
      <dgm:t>
        <a:bodyPr/>
        <a:lstStyle/>
        <a:p>
          <a:r>
            <a:rPr lang="es-ES" dirty="0" smtClean="0">
              <a:latin typeface="Century Gothic"/>
              <a:cs typeface="Century Gothic"/>
            </a:rPr>
            <a:t>Enfermedades de TS</a:t>
          </a:r>
          <a:endParaRPr lang="es-ES" dirty="0">
            <a:latin typeface="Century Gothic"/>
            <a:cs typeface="Century Gothic"/>
          </a:endParaRPr>
        </a:p>
      </dgm:t>
    </dgm:pt>
    <dgm:pt modelId="{D22AEC0F-719E-5144-91AC-CAD44271DDE9}" type="parTrans" cxnId="{CEB58BEF-BD31-7C4F-AB2F-BD6622FA22DE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3D791444-B7FE-AC49-91B2-A7D4E43887D4}" type="sibTrans" cxnId="{CEB58BEF-BD31-7C4F-AB2F-BD6622FA22DE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886D2DF2-9ED5-2341-9111-765E32214170}">
      <dgm:prSet phldrT="[Texto]"/>
      <dgm:spPr/>
      <dgm:t>
        <a:bodyPr/>
        <a:lstStyle/>
        <a:p>
          <a:r>
            <a:rPr lang="es-ES" dirty="0" smtClean="0">
              <a:latin typeface="Century Gothic"/>
              <a:cs typeface="Century Gothic"/>
            </a:rPr>
            <a:t>Depresión</a:t>
          </a:r>
          <a:endParaRPr lang="es-ES" dirty="0">
            <a:latin typeface="Century Gothic"/>
            <a:cs typeface="Century Gothic"/>
          </a:endParaRPr>
        </a:p>
      </dgm:t>
    </dgm:pt>
    <dgm:pt modelId="{CF066181-DABC-2C4D-BCF8-3BCD671B2427}" type="parTrans" cxnId="{36BEBA7A-ADD1-F84A-8AB8-062229B04F58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8B648BF6-C2CD-DB4A-B4E6-492C8BA24C06}" type="sibTrans" cxnId="{36BEBA7A-ADD1-F84A-8AB8-062229B04F58}">
      <dgm:prSet/>
      <dgm:spPr/>
      <dgm:t>
        <a:bodyPr/>
        <a:lstStyle/>
        <a:p>
          <a:endParaRPr lang="es-ES">
            <a:latin typeface="Century Gothic"/>
            <a:cs typeface="Century Gothic"/>
          </a:endParaRPr>
        </a:p>
      </dgm:t>
    </dgm:pt>
    <dgm:pt modelId="{6DF17134-7D0A-F049-9556-34BC0160A739}" type="pres">
      <dgm:prSet presAssocID="{49C24282-E0EF-8C4B-9E9A-4143261A06B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9E43709F-CCB1-5F43-AF32-1DB5B72869F1}" type="pres">
      <dgm:prSet presAssocID="{E4C3F06F-40BD-4E46-B7BC-1B23F3A07EB6}" presName="dummy" presStyleCnt="0"/>
      <dgm:spPr/>
    </dgm:pt>
    <dgm:pt modelId="{694C0180-CD27-1848-BAEA-2B4B3AA86270}" type="pres">
      <dgm:prSet presAssocID="{E4C3F06F-40BD-4E46-B7BC-1B23F3A07EB6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36E4C4D-45C4-3D4B-893D-8A20F30AA572}" type="pres">
      <dgm:prSet presAssocID="{20FB5D2B-0975-2F4D-B6F2-54ECBD0BC23D}" presName="sibTrans" presStyleLbl="node1" presStyleIdx="0" presStyleCnt="5"/>
      <dgm:spPr/>
      <dgm:t>
        <a:bodyPr/>
        <a:lstStyle/>
        <a:p>
          <a:endParaRPr lang="es-MX"/>
        </a:p>
      </dgm:t>
    </dgm:pt>
    <dgm:pt modelId="{96F77A2F-A212-4D4B-A9D0-A6EAF98BEFD4}" type="pres">
      <dgm:prSet presAssocID="{55D0DEA2-C08F-1448-B13A-C84A8DEBC8C5}" presName="dummy" presStyleCnt="0"/>
      <dgm:spPr/>
    </dgm:pt>
    <dgm:pt modelId="{ACB0D219-80AE-DE47-A0CC-8BF01985447B}" type="pres">
      <dgm:prSet presAssocID="{55D0DEA2-C08F-1448-B13A-C84A8DEBC8C5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8994052E-B4F6-2141-9080-2341853D13D7}" type="pres">
      <dgm:prSet presAssocID="{DEBB597B-BD18-2744-B647-84A6D256F5F2}" presName="sibTrans" presStyleLbl="node1" presStyleIdx="1" presStyleCnt="5"/>
      <dgm:spPr/>
      <dgm:t>
        <a:bodyPr/>
        <a:lstStyle/>
        <a:p>
          <a:endParaRPr lang="es-MX"/>
        </a:p>
      </dgm:t>
    </dgm:pt>
    <dgm:pt modelId="{B6B0B6C1-F28B-A24C-A959-E507B9A8466E}" type="pres">
      <dgm:prSet presAssocID="{314A4690-5FFB-F844-8687-A2BD0A2B6E45}" presName="dummy" presStyleCnt="0"/>
      <dgm:spPr/>
    </dgm:pt>
    <dgm:pt modelId="{582193D2-87E4-D14F-8D90-271506297B50}" type="pres">
      <dgm:prSet presAssocID="{314A4690-5FFB-F844-8687-A2BD0A2B6E45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5D5C0A5-43DC-7042-843C-D165F1FA93B9}" type="pres">
      <dgm:prSet presAssocID="{DF7B057F-209D-A441-8455-AA3FE741EEE0}" presName="sibTrans" presStyleLbl="node1" presStyleIdx="2" presStyleCnt="5"/>
      <dgm:spPr/>
      <dgm:t>
        <a:bodyPr/>
        <a:lstStyle/>
        <a:p>
          <a:endParaRPr lang="es-MX"/>
        </a:p>
      </dgm:t>
    </dgm:pt>
    <dgm:pt modelId="{20EE057A-8D9F-534A-A795-0CB73F49AAE7}" type="pres">
      <dgm:prSet presAssocID="{F985E820-F721-CF46-8EED-635A7E504346}" presName="dummy" presStyleCnt="0"/>
      <dgm:spPr/>
    </dgm:pt>
    <dgm:pt modelId="{C4A7D337-077D-9847-B68D-732DE891FA9B}" type="pres">
      <dgm:prSet presAssocID="{F985E820-F721-CF46-8EED-635A7E504346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7CCCDC2-182F-2644-AE46-E3A71CBBFC6B}" type="pres">
      <dgm:prSet presAssocID="{3D791444-B7FE-AC49-91B2-A7D4E43887D4}" presName="sibTrans" presStyleLbl="node1" presStyleIdx="3" presStyleCnt="5"/>
      <dgm:spPr/>
      <dgm:t>
        <a:bodyPr/>
        <a:lstStyle/>
        <a:p>
          <a:endParaRPr lang="es-MX"/>
        </a:p>
      </dgm:t>
    </dgm:pt>
    <dgm:pt modelId="{0AA76F74-EA34-554B-A51D-1084A8771DFF}" type="pres">
      <dgm:prSet presAssocID="{886D2DF2-9ED5-2341-9111-765E32214170}" presName="dummy" presStyleCnt="0"/>
      <dgm:spPr/>
    </dgm:pt>
    <dgm:pt modelId="{FCA536A5-AE3F-B842-B5CE-82C91D997884}" type="pres">
      <dgm:prSet presAssocID="{886D2DF2-9ED5-2341-9111-765E32214170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0EAC56F-0BDB-664E-89B9-59BA9B4BA94D}" type="pres">
      <dgm:prSet presAssocID="{8B648BF6-C2CD-DB4A-B4E6-492C8BA24C06}" presName="sibTrans" presStyleLbl="node1" presStyleIdx="4" presStyleCnt="5"/>
      <dgm:spPr/>
      <dgm:t>
        <a:bodyPr/>
        <a:lstStyle/>
        <a:p>
          <a:endParaRPr lang="es-MX"/>
        </a:p>
      </dgm:t>
    </dgm:pt>
  </dgm:ptLst>
  <dgm:cxnLst>
    <dgm:cxn modelId="{D96CA42C-C801-2C4E-AD96-506145B4C549}" type="presOf" srcId="{49C24282-E0EF-8C4B-9E9A-4143261A06B2}" destId="{6DF17134-7D0A-F049-9556-34BC0160A739}" srcOrd="0" destOrd="0" presId="urn:microsoft.com/office/officeart/2005/8/layout/cycle1"/>
    <dgm:cxn modelId="{7DB9CEA0-AA79-C746-8FA8-120FAE821C91}" type="presOf" srcId="{F985E820-F721-CF46-8EED-635A7E504346}" destId="{C4A7D337-077D-9847-B68D-732DE891FA9B}" srcOrd="0" destOrd="0" presId="urn:microsoft.com/office/officeart/2005/8/layout/cycle1"/>
    <dgm:cxn modelId="{EA3D7E56-5FB4-394F-ADEE-4F3490E73DA5}" type="presOf" srcId="{314A4690-5FFB-F844-8687-A2BD0A2B6E45}" destId="{582193D2-87E4-D14F-8D90-271506297B50}" srcOrd="0" destOrd="0" presId="urn:microsoft.com/office/officeart/2005/8/layout/cycle1"/>
    <dgm:cxn modelId="{AEA6B3C7-EDE6-B144-953E-C07C48BD0EA1}" srcId="{49C24282-E0EF-8C4B-9E9A-4143261A06B2}" destId="{E4C3F06F-40BD-4E46-B7BC-1B23F3A07EB6}" srcOrd="0" destOrd="0" parTransId="{D6DBB313-E8AF-3C40-B6C9-E2C5790FCFF1}" sibTransId="{20FB5D2B-0975-2F4D-B6F2-54ECBD0BC23D}"/>
    <dgm:cxn modelId="{D6BF0116-4023-2640-9018-9E03AE0C0A27}" type="presOf" srcId="{886D2DF2-9ED5-2341-9111-765E32214170}" destId="{FCA536A5-AE3F-B842-B5CE-82C91D997884}" srcOrd="0" destOrd="0" presId="urn:microsoft.com/office/officeart/2005/8/layout/cycle1"/>
    <dgm:cxn modelId="{34E0E455-2F47-D943-846B-97E627747957}" type="presOf" srcId="{55D0DEA2-C08F-1448-B13A-C84A8DEBC8C5}" destId="{ACB0D219-80AE-DE47-A0CC-8BF01985447B}" srcOrd="0" destOrd="0" presId="urn:microsoft.com/office/officeart/2005/8/layout/cycle1"/>
    <dgm:cxn modelId="{25DE46DA-FAC9-E74C-93A8-FB4B5FAB6CD8}" srcId="{49C24282-E0EF-8C4B-9E9A-4143261A06B2}" destId="{314A4690-5FFB-F844-8687-A2BD0A2B6E45}" srcOrd="2" destOrd="0" parTransId="{05D6B896-B24E-A848-B51E-BA75D3F37DFD}" sibTransId="{DF7B057F-209D-A441-8455-AA3FE741EEE0}"/>
    <dgm:cxn modelId="{CEB58BEF-BD31-7C4F-AB2F-BD6622FA22DE}" srcId="{49C24282-E0EF-8C4B-9E9A-4143261A06B2}" destId="{F985E820-F721-CF46-8EED-635A7E504346}" srcOrd="3" destOrd="0" parTransId="{D22AEC0F-719E-5144-91AC-CAD44271DDE9}" sibTransId="{3D791444-B7FE-AC49-91B2-A7D4E43887D4}"/>
    <dgm:cxn modelId="{8B9A44BD-7F7A-6346-8B2C-707D5F7165EF}" type="presOf" srcId="{E4C3F06F-40BD-4E46-B7BC-1B23F3A07EB6}" destId="{694C0180-CD27-1848-BAEA-2B4B3AA86270}" srcOrd="0" destOrd="0" presId="urn:microsoft.com/office/officeart/2005/8/layout/cycle1"/>
    <dgm:cxn modelId="{92172211-9E7C-6241-B29B-CA8F42A2A747}" type="presOf" srcId="{8B648BF6-C2CD-DB4A-B4E6-492C8BA24C06}" destId="{D0EAC56F-0BDB-664E-89B9-59BA9B4BA94D}" srcOrd="0" destOrd="0" presId="urn:microsoft.com/office/officeart/2005/8/layout/cycle1"/>
    <dgm:cxn modelId="{777C4BA7-5106-8D49-8F49-92477C700801}" type="presOf" srcId="{DEBB597B-BD18-2744-B647-84A6D256F5F2}" destId="{8994052E-B4F6-2141-9080-2341853D13D7}" srcOrd="0" destOrd="0" presId="urn:microsoft.com/office/officeart/2005/8/layout/cycle1"/>
    <dgm:cxn modelId="{DB9AC15E-1C25-D74F-944D-8C875E15A158}" type="presOf" srcId="{3D791444-B7FE-AC49-91B2-A7D4E43887D4}" destId="{57CCCDC2-182F-2644-AE46-E3A71CBBFC6B}" srcOrd="0" destOrd="0" presId="urn:microsoft.com/office/officeart/2005/8/layout/cycle1"/>
    <dgm:cxn modelId="{5D23452E-B7F5-F942-8866-96079A1EAB5D}" srcId="{49C24282-E0EF-8C4B-9E9A-4143261A06B2}" destId="{55D0DEA2-C08F-1448-B13A-C84A8DEBC8C5}" srcOrd="1" destOrd="0" parTransId="{73B20E55-009F-5841-A0FA-94173336F4B9}" sibTransId="{DEBB597B-BD18-2744-B647-84A6D256F5F2}"/>
    <dgm:cxn modelId="{36BEBA7A-ADD1-F84A-8AB8-062229B04F58}" srcId="{49C24282-E0EF-8C4B-9E9A-4143261A06B2}" destId="{886D2DF2-9ED5-2341-9111-765E32214170}" srcOrd="4" destOrd="0" parTransId="{CF066181-DABC-2C4D-BCF8-3BCD671B2427}" sibTransId="{8B648BF6-C2CD-DB4A-B4E6-492C8BA24C06}"/>
    <dgm:cxn modelId="{37A1FC27-85D4-F448-999F-BA595E4DD108}" type="presOf" srcId="{20FB5D2B-0975-2F4D-B6F2-54ECBD0BC23D}" destId="{936E4C4D-45C4-3D4B-893D-8A20F30AA572}" srcOrd="0" destOrd="0" presId="urn:microsoft.com/office/officeart/2005/8/layout/cycle1"/>
    <dgm:cxn modelId="{6B3D9A90-E1A4-B249-A236-2E80DF11C0F0}" type="presOf" srcId="{DF7B057F-209D-A441-8455-AA3FE741EEE0}" destId="{95D5C0A5-43DC-7042-843C-D165F1FA93B9}" srcOrd="0" destOrd="0" presId="urn:microsoft.com/office/officeart/2005/8/layout/cycle1"/>
    <dgm:cxn modelId="{77EB0254-9F57-2948-9015-3CE9514C7F3E}" type="presParOf" srcId="{6DF17134-7D0A-F049-9556-34BC0160A739}" destId="{9E43709F-CCB1-5F43-AF32-1DB5B72869F1}" srcOrd="0" destOrd="0" presId="urn:microsoft.com/office/officeart/2005/8/layout/cycle1"/>
    <dgm:cxn modelId="{0EF24C32-ECDE-534F-9A6C-0D17E14C87DA}" type="presParOf" srcId="{6DF17134-7D0A-F049-9556-34BC0160A739}" destId="{694C0180-CD27-1848-BAEA-2B4B3AA86270}" srcOrd="1" destOrd="0" presId="urn:microsoft.com/office/officeart/2005/8/layout/cycle1"/>
    <dgm:cxn modelId="{0F942B53-AC4D-464B-B10D-5735B212C605}" type="presParOf" srcId="{6DF17134-7D0A-F049-9556-34BC0160A739}" destId="{936E4C4D-45C4-3D4B-893D-8A20F30AA572}" srcOrd="2" destOrd="0" presId="urn:microsoft.com/office/officeart/2005/8/layout/cycle1"/>
    <dgm:cxn modelId="{B312E601-9387-CB42-80BC-312501791E92}" type="presParOf" srcId="{6DF17134-7D0A-F049-9556-34BC0160A739}" destId="{96F77A2F-A212-4D4B-A9D0-A6EAF98BEFD4}" srcOrd="3" destOrd="0" presId="urn:microsoft.com/office/officeart/2005/8/layout/cycle1"/>
    <dgm:cxn modelId="{F24E2F21-862E-3B4F-99F2-FF0C55307E3E}" type="presParOf" srcId="{6DF17134-7D0A-F049-9556-34BC0160A739}" destId="{ACB0D219-80AE-DE47-A0CC-8BF01985447B}" srcOrd="4" destOrd="0" presId="urn:microsoft.com/office/officeart/2005/8/layout/cycle1"/>
    <dgm:cxn modelId="{545AEC8D-8B88-D045-80BF-8A41FAFE42A7}" type="presParOf" srcId="{6DF17134-7D0A-F049-9556-34BC0160A739}" destId="{8994052E-B4F6-2141-9080-2341853D13D7}" srcOrd="5" destOrd="0" presId="urn:microsoft.com/office/officeart/2005/8/layout/cycle1"/>
    <dgm:cxn modelId="{1D1FEEB1-6D57-A640-A0FB-DCB035114694}" type="presParOf" srcId="{6DF17134-7D0A-F049-9556-34BC0160A739}" destId="{B6B0B6C1-F28B-A24C-A959-E507B9A8466E}" srcOrd="6" destOrd="0" presId="urn:microsoft.com/office/officeart/2005/8/layout/cycle1"/>
    <dgm:cxn modelId="{8D23ECC0-DA40-F049-90B2-346F0283C2DF}" type="presParOf" srcId="{6DF17134-7D0A-F049-9556-34BC0160A739}" destId="{582193D2-87E4-D14F-8D90-271506297B50}" srcOrd="7" destOrd="0" presId="urn:microsoft.com/office/officeart/2005/8/layout/cycle1"/>
    <dgm:cxn modelId="{6A1F2B9D-27FA-5D49-B8CA-FD05A88C0623}" type="presParOf" srcId="{6DF17134-7D0A-F049-9556-34BC0160A739}" destId="{95D5C0A5-43DC-7042-843C-D165F1FA93B9}" srcOrd="8" destOrd="0" presId="urn:microsoft.com/office/officeart/2005/8/layout/cycle1"/>
    <dgm:cxn modelId="{54463536-D67F-E24A-B0EA-5B289AC91378}" type="presParOf" srcId="{6DF17134-7D0A-F049-9556-34BC0160A739}" destId="{20EE057A-8D9F-534A-A795-0CB73F49AAE7}" srcOrd="9" destOrd="0" presId="urn:microsoft.com/office/officeart/2005/8/layout/cycle1"/>
    <dgm:cxn modelId="{6521336D-5124-9B4D-88E1-4E978CC87437}" type="presParOf" srcId="{6DF17134-7D0A-F049-9556-34BC0160A739}" destId="{C4A7D337-077D-9847-B68D-732DE891FA9B}" srcOrd="10" destOrd="0" presId="urn:microsoft.com/office/officeart/2005/8/layout/cycle1"/>
    <dgm:cxn modelId="{2C2E129B-F307-2B47-A243-0749DB236C6E}" type="presParOf" srcId="{6DF17134-7D0A-F049-9556-34BC0160A739}" destId="{57CCCDC2-182F-2644-AE46-E3A71CBBFC6B}" srcOrd="11" destOrd="0" presId="urn:microsoft.com/office/officeart/2005/8/layout/cycle1"/>
    <dgm:cxn modelId="{4960C55E-01F3-C842-B3A5-CEA0D0EF7581}" type="presParOf" srcId="{6DF17134-7D0A-F049-9556-34BC0160A739}" destId="{0AA76F74-EA34-554B-A51D-1084A8771DFF}" srcOrd="12" destOrd="0" presId="urn:microsoft.com/office/officeart/2005/8/layout/cycle1"/>
    <dgm:cxn modelId="{6D2F9991-A9DF-E745-B9A9-BD23E1B95C98}" type="presParOf" srcId="{6DF17134-7D0A-F049-9556-34BC0160A739}" destId="{FCA536A5-AE3F-B842-B5CE-82C91D997884}" srcOrd="13" destOrd="0" presId="urn:microsoft.com/office/officeart/2005/8/layout/cycle1"/>
    <dgm:cxn modelId="{A27F543E-B2C0-BE40-A674-39D5E16378FA}" type="presParOf" srcId="{6DF17134-7D0A-F049-9556-34BC0160A739}" destId="{D0EAC56F-0BDB-664E-89B9-59BA9B4BA9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53F161B-5985-8242-B86D-931070345781}" type="doc">
      <dgm:prSet loTypeId="urn:microsoft.com/office/officeart/2005/8/layout/hChevron3" loCatId="" qsTypeId="urn:microsoft.com/office/officeart/2005/8/quickstyle/simple1" qsCatId="simple" csTypeId="urn:microsoft.com/office/officeart/2005/8/colors/colorful3" csCatId="colorful" phldr="1"/>
      <dgm:spPr/>
    </dgm:pt>
    <dgm:pt modelId="{CF23CD4B-EEB6-D74E-A383-FF9731E7CAC5}">
      <dgm:prSet phldrT="[Texto]" custT="1"/>
      <dgm:spPr/>
      <dgm:t>
        <a:bodyPr/>
        <a:lstStyle/>
        <a:p>
          <a:r>
            <a:rPr lang="es-ES" sz="1200" dirty="0" smtClean="0">
              <a:latin typeface="Century Gothic"/>
              <a:cs typeface="Century Gothic"/>
            </a:rPr>
            <a:t>Acceso a la educación</a:t>
          </a:r>
          <a:endParaRPr lang="es-ES" sz="1200" dirty="0">
            <a:latin typeface="Century Gothic"/>
            <a:cs typeface="Century Gothic"/>
          </a:endParaRPr>
        </a:p>
      </dgm:t>
    </dgm:pt>
    <dgm:pt modelId="{8D42F486-823C-BC44-A5C9-4C5660D1D8F4}" type="parTrans" cxnId="{878F4B56-F9B9-644F-B020-C88F91671E51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002A3FC0-7A17-3941-95AF-09E34317A356}" type="sibTrans" cxnId="{878F4B56-F9B9-644F-B020-C88F91671E51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873579BB-0D11-3242-9A95-C12867212CB7}">
      <dgm:prSet phldrT="[Texto]" custT="1"/>
      <dgm:spPr/>
      <dgm:t>
        <a:bodyPr/>
        <a:lstStyle/>
        <a:p>
          <a:r>
            <a:rPr lang="es-ES" sz="1200" dirty="0" smtClean="0">
              <a:latin typeface="Century Gothic"/>
              <a:cs typeface="Century Gothic"/>
            </a:rPr>
            <a:t>Igualdad laboral</a:t>
          </a:r>
          <a:endParaRPr lang="es-ES" sz="1200" dirty="0">
            <a:latin typeface="Century Gothic"/>
            <a:cs typeface="Century Gothic"/>
          </a:endParaRPr>
        </a:p>
      </dgm:t>
    </dgm:pt>
    <dgm:pt modelId="{951C7927-AFBC-E546-8915-1D2E09FF87E1}" type="parTrans" cxnId="{AFAA1DB4-B834-7E48-AB24-88733D1CE8DB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4A212668-EC0C-2C4A-9510-2A3573801A25}" type="sibTrans" cxnId="{AFAA1DB4-B834-7E48-AB24-88733D1CE8DB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AD2A998F-31DD-1F42-B74F-9E97CDD7DF85}">
      <dgm:prSet phldrT="[Texto]" custT="1"/>
      <dgm:spPr/>
      <dgm:t>
        <a:bodyPr/>
        <a:lstStyle/>
        <a:p>
          <a:r>
            <a:rPr lang="es-ES" sz="1200" dirty="0" smtClean="0">
              <a:latin typeface="Century Gothic"/>
              <a:cs typeface="Century Gothic"/>
            </a:rPr>
            <a:t>Libertad de proyecto de vida</a:t>
          </a:r>
          <a:endParaRPr lang="es-ES" sz="1200" dirty="0">
            <a:latin typeface="Century Gothic"/>
            <a:cs typeface="Century Gothic"/>
          </a:endParaRPr>
        </a:p>
      </dgm:t>
    </dgm:pt>
    <dgm:pt modelId="{BAE0A1E3-A24F-C648-B69C-DE63EEBBFBFC}" type="parTrans" cxnId="{88722A68-4E98-2342-AFF8-9CB50400B0A1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A9162D84-014E-574F-BE32-C818F2FD5A82}" type="sibTrans" cxnId="{88722A68-4E98-2342-AFF8-9CB50400B0A1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1C865608-CAEA-5348-91F4-0604C3F4B993}">
      <dgm:prSet custT="1"/>
      <dgm:spPr/>
      <dgm:t>
        <a:bodyPr/>
        <a:lstStyle/>
        <a:p>
          <a:r>
            <a:rPr lang="es-ES" sz="1200" dirty="0" smtClean="0">
              <a:latin typeface="Century Gothic"/>
              <a:cs typeface="Century Gothic"/>
            </a:rPr>
            <a:t>Seguridad</a:t>
          </a:r>
          <a:endParaRPr lang="es-ES" sz="1200" dirty="0">
            <a:latin typeface="Century Gothic"/>
            <a:cs typeface="Century Gothic"/>
          </a:endParaRPr>
        </a:p>
      </dgm:t>
    </dgm:pt>
    <dgm:pt modelId="{81A700D0-700F-3445-9506-C5C013B72B20}" type="parTrans" cxnId="{5BB9EEAE-AE29-C644-BC58-FCF8E3D5183B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ED555B8E-8939-E44E-9B3E-3EB59371FEF9}" type="sibTrans" cxnId="{5BB9EEAE-AE29-C644-BC58-FCF8E3D5183B}">
      <dgm:prSet/>
      <dgm:spPr/>
      <dgm:t>
        <a:bodyPr/>
        <a:lstStyle/>
        <a:p>
          <a:endParaRPr lang="es-ES" sz="1200">
            <a:latin typeface="Century Gothic"/>
            <a:cs typeface="Century Gothic"/>
          </a:endParaRPr>
        </a:p>
      </dgm:t>
    </dgm:pt>
    <dgm:pt modelId="{D93EED02-D75A-1640-AFE6-478458F72D34}" type="pres">
      <dgm:prSet presAssocID="{C53F161B-5985-8242-B86D-931070345781}" presName="Name0" presStyleCnt="0">
        <dgm:presLayoutVars>
          <dgm:dir/>
          <dgm:resizeHandles val="exact"/>
        </dgm:presLayoutVars>
      </dgm:prSet>
      <dgm:spPr/>
    </dgm:pt>
    <dgm:pt modelId="{671B2129-8FFF-A447-9C4A-C9BAD0C8195A}" type="pres">
      <dgm:prSet presAssocID="{CF23CD4B-EEB6-D74E-A383-FF9731E7CAC5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D520CD1-CADF-2446-9A1C-7A3959BA0206}" type="pres">
      <dgm:prSet presAssocID="{002A3FC0-7A17-3941-95AF-09E34317A356}" presName="parSpace" presStyleCnt="0"/>
      <dgm:spPr/>
    </dgm:pt>
    <dgm:pt modelId="{7874E99C-A416-AD4A-AFD2-5071AED62470}" type="pres">
      <dgm:prSet presAssocID="{873579BB-0D11-3242-9A95-C12867212CB7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46FD90B-AF64-DB4F-90BE-3C03C5D488ED}" type="pres">
      <dgm:prSet presAssocID="{4A212668-EC0C-2C4A-9510-2A3573801A25}" presName="parSpace" presStyleCnt="0"/>
      <dgm:spPr/>
    </dgm:pt>
    <dgm:pt modelId="{A7EEF89A-5A3B-9046-AEC4-4C1F80DFBD06}" type="pres">
      <dgm:prSet presAssocID="{AD2A998F-31DD-1F42-B74F-9E97CDD7DF85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32F8756-EC8A-1D41-9C95-EE8AB1735919}" type="pres">
      <dgm:prSet presAssocID="{A9162D84-014E-574F-BE32-C818F2FD5A82}" presName="parSpace" presStyleCnt="0"/>
      <dgm:spPr/>
    </dgm:pt>
    <dgm:pt modelId="{C649F149-03AC-494C-A9AF-2337F7B642D8}" type="pres">
      <dgm:prSet presAssocID="{1C865608-CAEA-5348-91F4-0604C3F4B99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AFAA1DB4-B834-7E48-AB24-88733D1CE8DB}" srcId="{C53F161B-5985-8242-B86D-931070345781}" destId="{873579BB-0D11-3242-9A95-C12867212CB7}" srcOrd="1" destOrd="0" parTransId="{951C7927-AFBC-E546-8915-1D2E09FF87E1}" sibTransId="{4A212668-EC0C-2C4A-9510-2A3573801A25}"/>
    <dgm:cxn modelId="{109665FC-98AE-FE44-A630-D8DB88007AFC}" type="presOf" srcId="{873579BB-0D11-3242-9A95-C12867212CB7}" destId="{7874E99C-A416-AD4A-AFD2-5071AED62470}" srcOrd="0" destOrd="0" presId="urn:microsoft.com/office/officeart/2005/8/layout/hChevron3"/>
    <dgm:cxn modelId="{ED9F67BA-6892-7449-9B92-88B810357F04}" type="presOf" srcId="{C53F161B-5985-8242-B86D-931070345781}" destId="{D93EED02-D75A-1640-AFE6-478458F72D34}" srcOrd="0" destOrd="0" presId="urn:microsoft.com/office/officeart/2005/8/layout/hChevron3"/>
    <dgm:cxn modelId="{5BB9EEAE-AE29-C644-BC58-FCF8E3D5183B}" srcId="{C53F161B-5985-8242-B86D-931070345781}" destId="{1C865608-CAEA-5348-91F4-0604C3F4B993}" srcOrd="3" destOrd="0" parTransId="{81A700D0-700F-3445-9506-C5C013B72B20}" sibTransId="{ED555B8E-8939-E44E-9B3E-3EB59371FEF9}"/>
    <dgm:cxn modelId="{EED4F3BD-C0F8-554D-9F87-41093AB5AC09}" type="presOf" srcId="{1C865608-CAEA-5348-91F4-0604C3F4B993}" destId="{C649F149-03AC-494C-A9AF-2337F7B642D8}" srcOrd="0" destOrd="0" presId="urn:microsoft.com/office/officeart/2005/8/layout/hChevron3"/>
    <dgm:cxn modelId="{878F4B56-F9B9-644F-B020-C88F91671E51}" srcId="{C53F161B-5985-8242-B86D-931070345781}" destId="{CF23CD4B-EEB6-D74E-A383-FF9731E7CAC5}" srcOrd="0" destOrd="0" parTransId="{8D42F486-823C-BC44-A5C9-4C5660D1D8F4}" sibTransId="{002A3FC0-7A17-3941-95AF-09E34317A356}"/>
    <dgm:cxn modelId="{88722A68-4E98-2342-AFF8-9CB50400B0A1}" srcId="{C53F161B-5985-8242-B86D-931070345781}" destId="{AD2A998F-31DD-1F42-B74F-9E97CDD7DF85}" srcOrd="2" destOrd="0" parTransId="{BAE0A1E3-A24F-C648-B69C-DE63EEBBFBFC}" sibTransId="{A9162D84-014E-574F-BE32-C818F2FD5A82}"/>
    <dgm:cxn modelId="{4DC37A21-B893-5344-AEC3-1947D443C98D}" type="presOf" srcId="{CF23CD4B-EEB6-D74E-A383-FF9731E7CAC5}" destId="{671B2129-8FFF-A447-9C4A-C9BAD0C8195A}" srcOrd="0" destOrd="0" presId="urn:microsoft.com/office/officeart/2005/8/layout/hChevron3"/>
    <dgm:cxn modelId="{F12AB207-3231-1343-BF4D-232C17D23984}" type="presOf" srcId="{AD2A998F-31DD-1F42-B74F-9E97CDD7DF85}" destId="{A7EEF89A-5A3B-9046-AEC4-4C1F80DFBD06}" srcOrd="0" destOrd="0" presId="urn:microsoft.com/office/officeart/2005/8/layout/hChevron3"/>
    <dgm:cxn modelId="{74D6B8F4-563C-1C46-84D5-957AC589B6CB}" type="presParOf" srcId="{D93EED02-D75A-1640-AFE6-478458F72D34}" destId="{671B2129-8FFF-A447-9C4A-C9BAD0C8195A}" srcOrd="0" destOrd="0" presId="urn:microsoft.com/office/officeart/2005/8/layout/hChevron3"/>
    <dgm:cxn modelId="{A892B634-051F-4649-BF37-769039918622}" type="presParOf" srcId="{D93EED02-D75A-1640-AFE6-478458F72D34}" destId="{6D520CD1-CADF-2446-9A1C-7A3959BA0206}" srcOrd="1" destOrd="0" presId="urn:microsoft.com/office/officeart/2005/8/layout/hChevron3"/>
    <dgm:cxn modelId="{761CD7F6-4FF7-584B-85C6-2D8A8EF21E91}" type="presParOf" srcId="{D93EED02-D75A-1640-AFE6-478458F72D34}" destId="{7874E99C-A416-AD4A-AFD2-5071AED62470}" srcOrd="2" destOrd="0" presId="urn:microsoft.com/office/officeart/2005/8/layout/hChevron3"/>
    <dgm:cxn modelId="{3965DA9F-90AD-F641-BDD8-28FD10403364}" type="presParOf" srcId="{D93EED02-D75A-1640-AFE6-478458F72D34}" destId="{746FD90B-AF64-DB4F-90BE-3C03C5D488ED}" srcOrd="3" destOrd="0" presId="urn:microsoft.com/office/officeart/2005/8/layout/hChevron3"/>
    <dgm:cxn modelId="{5398C9CF-7D5B-FE48-A1B8-E15EFC50649F}" type="presParOf" srcId="{D93EED02-D75A-1640-AFE6-478458F72D34}" destId="{A7EEF89A-5A3B-9046-AEC4-4C1F80DFBD06}" srcOrd="4" destOrd="0" presId="urn:microsoft.com/office/officeart/2005/8/layout/hChevron3"/>
    <dgm:cxn modelId="{AABD35F0-A929-7246-8924-516AB6D6A222}" type="presParOf" srcId="{D93EED02-D75A-1640-AFE6-478458F72D34}" destId="{232F8756-EC8A-1D41-9C95-EE8AB1735919}" srcOrd="5" destOrd="0" presId="urn:microsoft.com/office/officeart/2005/8/layout/hChevron3"/>
    <dgm:cxn modelId="{39FC7456-794C-C84C-B667-D089437E76E9}" type="presParOf" srcId="{D93EED02-D75A-1640-AFE6-478458F72D34}" destId="{C649F149-03AC-494C-A9AF-2337F7B642D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CDFC5-1643-BD4A-A3AE-80874F2EABF7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8C2FA-96D5-9640-8591-569943AA09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5079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C2FA-96D5-9640-8591-569943AA097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106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No todos aprenden de la misma forma</a:t>
            </a:r>
          </a:p>
          <a:p>
            <a:r>
              <a:rPr lang="es-ES" dirty="0" smtClean="0"/>
              <a:t>No se puede enseñar en</a:t>
            </a:r>
            <a:r>
              <a:rPr lang="es-ES" baseline="0" dirty="0" smtClean="0"/>
              <a:t> el presente, con </a:t>
            </a:r>
            <a:r>
              <a:rPr lang="es-ES" baseline="0" dirty="0" err="1" smtClean="0"/>
              <a:t>metodos</a:t>
            </a:r>
            <a:r>
              <a:rPr lang="es-ES" baseline="0" dirty="0" smtClean="0"/>
              <a:t> del pasado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realidad es que no  importa lo que el niño es, sino lo que puede llegar a ser.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4BE74-7E36-2148-A61C-1E0BD3CA0FC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61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C2FA-96D5-9640-8591-569943AA0971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713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750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677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57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43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63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781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142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91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6112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45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60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B574D-11F1-2149-898C-4E7F63D0C44F}" type="datetimeFigureOut">
              <a:rPr lang="es-ES" smtClean="0"/>
              <a:t>17/10/2018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2557-9019-7048-A922-EC580CCE50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5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3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5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663336" y="3915064"/>
            <a:ext cx="5895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Roboto" pitchFamily="2" charset="0"/>
                <a:ea typeface="Roboto" pitchFamily="2" charset="0"/>
              </a:rPr>
              <a:t>Módulo I. </a:t>
            </a:r>
          </a:p>
          <a:p>
            <a:pPr algn="ctr"/>
            <a:r>
              <a:rPr lang="es-ES" sz="2800" dirty="0" smtClean="0">
                <a:latin typeface="Roboto" pitchFamily="2" charset="0"/>
                <a:ea typeface="Roboto" pitchFamily="2" charset="0"/>
              </a:rPr>
              <a:t>Entre problemáticas y los Objetivos de Desarrollo Sostenible</a:t>
            </a:r>
            <a:endParaRPr lang="es-ES" sz="28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36" y="650186"/>
            <a:ext cx="5677989" cy="2239717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644434" y="3396343"/>
            <a:ext cx="7950926" cy="87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4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0086" y="2897909"/>
            <a:ext cx="31854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s-ES" sz="1600" dirty="0" smtClean="0">
                <a:latin typeface="Century Gothic"/>
                <a:cs typeface="Century Gothic"/>
              </a:rPr>
              <a:t>Contribuir a la paz</a:t>
            </a:r>
          </a:p>
          <a:p>
            <a:pPr marL="285750" indent="-285750">
              <a:buFont typeface="Wingdings" charset="2"/>
              <a:buChar char="§"/>
            </a:pPr>
            <a:r>
              <a:rPr lang="es-ES" sz="1600" dirty="0" smtClean="0">
                <a:latin typeface="Century Gothic"/>
                <a:cs typeface="Century Gothic"/>
              </a:rPr>
              <a:t>Erradicación de la pobreza</a:t>
            </a:r>
          </a:p>
          <a:p>
            <a:pPr marL="285750" indent="-285750">
              <a:buFont typeface="Wingdings" charset="2"/>
              <a:buChar char="§"/>
            </a:pPr>
            <a:r>
              <a:rPr lang="es-ES" sz="1600" dirty="0" smtClean="0">
                <a:latin typeface="Century Gothic"/>
                <a:cs typeface="Century Gothic"/>
              </a:rPr>
              <a:t>Desarrollo sostenible </a:t>
            </a:r>
          </a:p>
          <a:p>
            <a:pPr marL="285750" indent="-285750">
              <a:buFont typeface="Wingdings" charset="2"/>
              <a:buChar char="§"/>
            </a:pPr>
            <a:r>
              <a:rPr lang="es-ES" sz="1600" dirty="0" smtClean="0">
                <a:latin typeface="Century Gothic"/>
                <a:cs typeface="Century Gothic"/>
              </a:rPr>
              <a:t>Diálogo intercultural </a:t>
            </a:r>
            <a:endParaRPr lang="es-ES" sz="1600" dirty="0">
              <a:latin typeface="Century Gothic"/>
              <a:cs typeface="Century Gothic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707996" y="2979289"/>
            <a:ext cx="1806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Century Gothic"/>
                <a:cs typeface="Century Gothic"/>
              </a:rPr>
              <a:t>Educación</a:t>
            </a:r>
            <a:endParaRPr lang="es-ES" sz="2400" dirty="0">
              <a:latin typeface="Century Gothic"/>
              <a:cs typeface="Century Gothic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605891" y="4611971"/>
            <a:ext cx="42746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>
                <a:latin typeface="Century Gothic"/>
                <a:cs typeface="Century Gothic"/>
              </a:rPr>
              <a:t>… responder por medio de la educación a los problemas mundiales de nuestra época</a:t>
            </a:r>
            <a:endParaRPr lang="es-ES" sz="1600" dirty="0">
              <a:latin typeface="Century Gothic"/>
              <a:cs typeface="Century Gothic"/>
            </a:endParaRPr>
          </a:p>
        </p:txBody>
      </p:sp>
      <p:pic>
        <p:nvPicPr>
          <p:cNvPr id="7" name="Imagen 6" descr="icon-proyecto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t="19483" r="8751"/>
          <a:stretch/>
        </p:blipFill>
        <p:spPr>
          <a:xfrm>
            <a:off x="3343166" y="2008459"/>
            <a:ext cx="3249368" cy="237512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435984" y="1039217"/>
            <a:ext cx="1616436" cy="14845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51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44772" y="3935728"/>
            <a:ext cx="80693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§"/>
            </a:pPr>
            <a:r>
              <a:rPr lang="es-ES" sz="1600" b="1" dirty="0" smtClean="0">
                <a:latin typeface="Century Gothic"/>
                <a:cs typeface="Century Gothic"/>
              </a:rPr>
              <a:t>Problemas de desempeño escolar: </a:t>
            </a:r>
            <a:r>
              <a:rPr lang="es-ES" sz="1600" dirty="0" smtClean="0">
                <a:latin typeface="Century Gothic"/>
                <a:cs typeface="Century Gothic"/>
              </a:rPr>
              <a:t>bajo rendimiento, dificultades de conducta.</a:t>
            </a:r>
          </a:p>
          <a:p>
            <a:pPr marL="285750" indent="-285750" algn="just">
              <a:buFont typeface="Wingdings" charset="2"/>
              <a:buChar char="§"/>
            </a:pPr>
            <a:r>
              <a:rPr lang="es-ES" sz="1600" b="1" dirty="0" smtClean="0">
                <a:latin typeface="Century Gothic"/>
                <a:cs typeface="Century Gothic"/>
              </a:rPr>
              <a:t>Problemas con la oferta educativa</a:t>
            </a:r>
            <a:r>
              <a:rPr lang="es-ES" sz="1600" dirty="0" smtClean="0">
                <a:latin typeface="Century Gothic"/>
                <a:cs typeface="Century Gothic"/>
              </a:rPr>
              <a:t>: distancia, falta de docentes.</a:t>
            </a:r>
          </a:p>
          <a:p>
            <a:pPr marL="285750" indent="-285750" algn="just">
              <a:buFont typeface="Wingdings" charset="2"/>
              <a:buChar char="§"/>
            </a:pPr>
            <a:r>
              <a:rPr lang="es-ES" sz="1600" b="1" dirty="0" smtClean="0">
                <a:latin typeface="Century Gothic"/>
                <a:cs typeface="Century Gothic"/>
              </a:rPr>
              <a:t>Falta de interés en el estudiante/familia en la educación.</a:t>
            </a:r>
          </a:p>
          <a:p>
            <a:pPr marL="285750" indent="-285750" algn="just">
              <a:buFont typeface="Wingdings" charset="2"/>
              <a:buChar char="§"/>
            </a:pPr>
            <a:r>
              <a:rPr lang="es-ES" sz="1600" b="1" dirty="0" smtClean="0">
                <a:latin typeface="Century Gothic"/>
                <a:cs typeface="Century Gothic"/>
              </a:rPr>
              <a:t>Problemas familiares: </a:t>
            </a:r>
            <a:r>
              <a:rPr lang="es-ES" sz="1600" dirty="0" smtClean="0">
                <a:latin typeface="Century Gothic"/>
                <a:cs typeface="Century Gothic"/>
              </a:rPr>
              <a:t>realización de quehaceres en el hogar, embarazo, maternidad.</a:t>
            </a:r>
          </a:p>
          <a:p>
            <a:pPr marL="285750" indent="-285750" algn="just">
              <a:buFont typeface="Wingdings" charset="2"/>
              <a:buChar char="§"/>
            </a:pPr>
            <a:r>
              <a:rPr lang="es-ES" sz="1600" b="1" dirty="0" smtClean="0">
                <a:latin typeface="Century Gothic"/>
                <a:cs typeface="Century Gothic"/>
              </a:rPr>
              <a:t>Problemas relacionados con el medio que les rodea</a:t>
            </a:r>
            <a:r>
              <a:rPr lang="es-ES" sz="1600" dirty="0" smtClean="0">
                <a:latin typeface="Century Gothic"/>
                <a:cs typeface="Century Gothic"/>
              </a:rPr>
              <a:t>: redes sociales inexistentes. </a:t>
            </a:r>
          </a:p>
          <a:p>
            <a:pPr marL="285750" indent="-285750" algn="just">
              <a:buFont typeface="Wingdings" charset="2"/>
              <a:buChar char="§"/>
            </a:pPr>
            <a:r>
              <a:rPr lang="es-ES" sz="1600" b="1" dirty="0" smtClean="0">
                <a:latin typeface="Century Gothic"/>
                <a:cs typeface="Century Gothic"/>
              </a:rPr>
              <a:t>Razones económicas</a:t>
            </a:r>
            <a:r>
              <a:rPr lang="es-ES" sz="1600" dirty="0" smtClean="0">
                <a:latin typeface="Century Gothic"/>
                <a:cs typeface="Century Gothic"/>
              </a:rPr>
              <a:t>: abandonar la escuela para tener un empleo.</a:t>
            </a:r>
          </a:p>
          <a:p>
            <a:pPr marL="285750" indent="-285750" algn="just">
              <a:buFont typeface="Wingdings" charset="2"/>
              <a:buChar char="§"/>
            </a:pPr>
            <a:r>
              <a:rPr lang="es-ES" sz="1600" b="1" dirty="0" smtClean="0">
                <a:latin typeface="Century Gothic"/>
                <a:cs typeface="Century Gothic"/>
              </a:rPr>
              <a:t>Enfermedad, discapacidad, accidentes.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347781" y="71398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b="1" dirty="0">
                <a:latin typeface="Century Gothic"/>
                <a:cs typeface="Century Gothic"/>
              </a:rPr>
              <a:t>Deserción escolar: el mayor problema educativo en México</a:t>
            </a:r>
          </a:p>
        </p:txBody>
      </p:sp>
      <p:pic>
        <p:nvPicPr>
          <p:cNvPr id="6" name="Imagen 5" descr="megafono-300x28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461"/>
            <a:ext cx="3609028" cy="34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0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08939" y="3986005"/>
            <a:ext cx="65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Wingdings" charset="2"/>
              <a:buChar char="q"/>
            </a:pPr>
            <a:r>
              <a:rPr lang="es-ES" b="1" dirty="0" smtClean="0"/>
              <a:t>Tecnología al servicio de la enseñanza y el aprendizaje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864996" y="4454407"/>
            <a:ext cx="5107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- No existe un contrato de exclusividad con algún método o material didáctico.</a:t>
            </a:r>
          </a:p>
          <a:p>
            <a:pPr algn="just"/>
            <a:r>
              <a:rPr lang="es-ES" dirty="0" smtClean="0"/>
              <a:t>- Nuevas tecnologías, con dirección en el proceso.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411086" y="5616216"/>
            <a:ext cx="3731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2000" dirty="0" smtClean="0"/>
              <a:t>Aprendizaje = necesidad evolutiva </a:t>
            </a:r>
            <a:endParaRPr lang="es-ES" sz="20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07" y="4513369"/>
            <a:ext cx="2408290" cy="1560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uadroTexto 8"/>
          <p:cNvSpPr txBox="1"/>
          <p:nvPr/>
        </p:nvSpPr>
        <p:spPr>
          <a:xfrm>
            <a:off x="876399" y="536659"/>
            <a:ext cx="7227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 smtClean="0"/>
              <a:t>Encuesta UNAM: </a:t>
            </a:r>
          </a:p>
          <a:p>
            <a:pPr algn="ctr"/>
            <a:r>
              <a:rPr lang="es-ES" sz="2000" dirty="0" smtClean="0"/>
              <a:t>“Los mexicanos vistos por sí mismos: los grandes temas nacionales”</a:t>
            </a:r>
            <a:endParaRPr lang="es-ES" sz="20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58508" y="1448974"/>
            <a:ext cx="8032968" cy="20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charset="2"/>
              <a:buChar char="q"/>
            </a:pPr>
            <a:r>
              <a:rPr lang="es-ES" dirty="0" smtClean="0"/>
              <a:t>Falta de planteles educativos 5/10</a:t>
            </a:r>
          </a:p>
          <a:p>
            <a:pPr marL="285750" indent="-285750">
              <a:lnSpc>
                <a:spcPct val="140000"/>
              </a:lnSpc>
              <a:buFont typeface="Wingdings" charset="2"/>
              <a:buChar char="q"/>
            </a:pPr>
            <a:r>
              <a:rPr lang="es-ES" dirty="0" smtClean="0"/>
              <a:t>Mala formación pedagógica en los docentes 4/10</a:t>
            </a:r>
          </a:p>
          <a:p>
            <a:pPr marL="285750" indent="-285750">
              <a:lnSpc>
                <a:spcPct val="140000"/>
              </a:lnSpc>
              <a:buFont typeface="Wingdings" charset="2"/>
              <a:buChar char="q"/>
            </a:pPr>
            <a:r>
              <a:rPr lang="es-ES" dirty="0" smtClean="0"/>
              <a:t>Pago de cuotas escolares 3/10</a:t>
            </a:r>
          </a:p>
          <a:p>
            <a:pPr marL="285750" indent="-285750">
              <a:lnSpc>
                <a:spcPct val="140000"/>
              </a:lnSpc>
              <a:buFont typeface="Wingdings" charset="2"/>
              <a:buChar char="q"/>
            </a:pPr>
            <a:r>
              <a:rPr lang="es-ES" dirty="0" smtClean="0"/>
              <a:t>Inasistencia de los maestros a clases</a:t>
            </a:r>
            <a:r>
              <a:rPr lang="es-ES" dirty="0"/>
              <a:t> </a:t>
            </a:r>
            <a:endParaRPr lang="es-ES" dirty="0" smtClean="0"/>
          </a:p>
          <a:p>
            <a:pPr marL="285750" indent="-285750">
              <a:lnSpc>
                <a:spcPct val="140000"/>
              </a:lnSpc>
              <a:buFont typeface="Wingdings" charset="2"/>
              <a:buChar char="q"/>
            </a:pPr>
            <a:r>
              <a:rPr lang="es-ES" dirty="0" smtClean="0"/>
              <a:t>Aprendizaje en el aula esta relacionado con lo que se debe aprender en la vida.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92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sptu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45" y="808278"/>
            <a:ext cx="2555735" cy="5017762"/>
          </a:xfrm>
          <a:prstGeom prst="rect">
            <a:avLst/>
          </a:prstGeom>
        </p:spPr>
      </p:pic>
      <p:pic>
        <p:nvPicPr>
          <p:cNvPr id="5" name="Imagen 4" descr="unna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73" y="890759"/>
            <a:ext cx="2919700" cy="4866168"/>
          </a:xfrm>
          <a:prstGeom prst="rect">
            <a:avLst/>
          </a:prstGeom>
        </p:spPr>
      </p:pic>
      <p:pic>
        <p:nvPicPr>
          <p:cNvPr id="6" name="Imagen 5" descr="unnamed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7" y="874258"/>
            <a:ext cx="2712816" cy="483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9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9884" y="0"/>
            <a:ext cx="1946321" cy="2804233"/>
          </a:xfrm>
          <a:prstGeom prst="rect">
            <a:avLst/>
          </a:prstGeom>
          <a:solidFill>
            <a:srgbClr val="005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346378" y="1138389"/>
            <a:ext cx="199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entury Gothic"/>
                <a:cs typeface="Century Gothic"/>
              </a:rPr>
              <a:t>Medioambiente</a:t>
            </a:r>
            <a:endParaRPr lang="es-ES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7" name="Imagen 6" descr="ICONOS.jp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" t="6276" r="74563" b="69497"/>
          <a:stretch/>
        </p:blipFill>
        <p:spPr>
          <a:xfrm>
            <a:off x="791724" y="1878319"/>
            <a:ext cx="1022644" cy="793954"/>
          </a:xfrm>
          <a:prstGeom prst="rect">
            <a:avLst/>
          </a:prstGeom>
        </p:spPr>
      </p:pic>
      <p:sp>
        <p:nvSpPr>
          <p:cNvPr id="6" name="Marcador de texto vertical 4"/>
          <p:cNvSpPr txBox="1">
            <a:spLocks/>
          </p:cNvSpPr>
          <p:nvPr/>
        </p:nvSpPr>
        <p:spPr>
          <a:xfrm>
            <a:off x="4148584" y="2191734"/>
            <a:ext cx="4550016" cy="271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s-ES" sz="1800" dirty="0" smtClean="0">
                <a:latin typeface="Century Gothic"/>
                <a:cs typeface="Century Gothic"/>
              </a:rPr>
              <a:t>Reducir la pérdida de recursos del medio ambiente</a:t>
            </a:r>
            <a:endParaRPr lang="es-ES_tradnl" sz="1800" dirty="0" smtClean="0"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s-ES" sz="1800" dirty="0" smtClean="0">
                <a:latin typeface="Century Gothic"/>
                <a:cs typeface="Century Gothic"/>
              </a:rPr>
              <a:t>Reducir la pérdida de la diversidad biológica</a:t>
            </a:r>
            <a:endParaRPr lang="es-ES_tradnl" sz="1800" dirty="0" smtClean="0"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s-ES" sz="1800" dirty="0" smtClean="0">
                <a:latin typeface="Century Gothic"/>
                <a:cs typeface="Century Gothic"/>
              </a:rPr>
              <a:t>Acceso a agua potable y servicios de saneamiento</a:t>
            </a:r>
            <a:endParaRPr lang="es-ES_tradnl" sz="1800" dirty="0" smtClean="0"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s-ES" sz="1800" dirty="0" smtClean="0">
                <a:latin typeface="Century Gothic"/>
                <a:cs typeface="Century Gothic"/>
              </a:rPr>
              <a:t>Mejorar la vida de habitantes de zonas marginales</a:t>
            </a:r>
            <a:endParaRPr lang="es-ES_tradnl" sz="18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16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937166" y="3772093"/>
            <a:ext cx="7210994" cy="2430211"/>
          </a:xfrm>
        </p:spPr>
        <p:txBody>
          <a:bodyPr>
            <a:normAutofit/>
          </a:bodyPr>
          <a:lstStyle/>
          <a:p>
            <a:pPr algn="just"/>
            <a:r>
              <a:rPr lang="es-ES_tradnl" sz="1600" dirty="0">
                <a:latin typeface="Century Gothic"/>
                <a:cs typeface="Century Gothic"/>
              </a:rPr>
              <a:t>El 74% de los pobres se ven directamente afectados por la degradación de la tierra a nivel mundial</a:t>
            </a:r>
          </a:p>
          <a:p>
            <a:pPr algn="just"/>
            <a:r>
              <a:rPr lang="es-ES" sz="1600" dirty="0">
                <a:latin typeface="Century Gothic"/>
                <a:cs typeface="Century Gothic"/>
              </a:rPr>
              <a:t>2,400 millones de personas no tienen inodoros</a:t>
            </a:r>
            <a:endParaRPr lang="es-ES_tradnl" sz="1600" dirty="0">
              <a:latin typeface="Century Gothic"/>
              <a:cs typeface="Century Gothic"/>
            </a:endParaRPr>
          </a:p>
          <a:p>
            <a:pPr algn="just"/>
            <a:r>
              <a:rPr lang="es-ES" sz="1600" dirty="0">
                <a:latin typeface="Century Gothic"/>
                <a:cs typeface="Century Gothic"/>
              </a:rPr>
              <a:t>1,000 niños mueren por causas </a:t>
            </a:r>
            <a:r>
              <a:rPr lang="es-ES" sz="1600" dirty="0" err="1">
                <a:latin typeface="Century Gothic"/>
                <a:cs typeface="Century Gothic"/>
              </a:rPr>
              <a:t>diarreicas</a:t>
            </a:r>
            <a:endParaRPr lang="es-ES_tradnl" sz="1600" dirty="0">
              <a:latin typeface="Century Gothic"/>
              <a:cs typeface="Century Gothic"/>
            </a:endParaRPr>
          </a:p>
          <a:p>
            <a:pPr algn="just"/>
            <a:r>
              <a:rPr lang="es-ES" sz="1600" dirty="0">
                <a:latin typeface="Century Gothic"/>
                <a:cs typeface="Century Gothic"/>
              </a:rPr>
              <a:t>El 70% de muertes ocasionadas por desastres, se deben a las inundaciones y problemas del agua</a:t>
            </a:r>
            <a:endParaRPr lang="es-ES_tradnl" sz="1600" dirty="0">
              <a:latin typeface="Century Gothic"/>
              <a:cs typeface="Century Gothic"/>
            </a:endParaRPr>
          </a:p>
          <a:p>
            <a:pPr algn="just"/>
            <a:r>
              <a:rPr lang="es-ES_tradnl" sz="1600" dirty="0">
                <a:latin typeface="Century Gothic"/>
                <a:cs typeface="Century Gothic"/>
              </a:rPr>
              <a:t>828 millones de personas viven en barrios marginales y el número sigue aumentando</a:t>
            </a:r>
            <a:r>
              <a:rPr lang="es-ES" sz="1600" dirty="0">
                <a:latin typeface="Century Gothic"/>
                <a:cs typeface="Century Gothic"/>
              </a:rPr>
              <a:t>.</a:t>
            </a:r>
            <a:endParaRPr lang="es-ES_tradnl" sz="1600" dirty="0">
              <a:latin typeface="Century Gothic"/>
              <a:cs typeface="Century Gothic"/>
            </a:endParaRPr>
          </a:p>
        </p:txBody>
      </p:sp>
      <p:pic>
        <p:nvPicPr>
          <p:cNvPr id="11" name="Imagen 10" descr="proteccion-del-medio-ambiente_23-214750906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t="12748" b="10764"/>
          <a:stretch/>
        </p:blipFill>
        <p:spPr>
          <a:xfrm>
            <a:off x="5180262" y="280423"/>
            <a:ext cx="3963738" cy="321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0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15-septiembre_-dc3ada-internacional-de-la-democracia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892936" cy="3892936"/>
          </a:xfrm>
          <a:prstGeom prst="rect">
            <a:avLst/>
          </a:prstGeom>
        </p:spPr>
      </p:pic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3417490" y="3628679"/>
            <a:ext cx="5340958" cy="1782380"/>
          </a:xfrm>
        </p:spPr>
        <p:txBody>
          <a:bodyPr>
            <a:noAutofit/>
          </a:bodyPr>
          <a:lstStyle/>
          <a:p>
            <a:r>
              <a:rPr lang="es-ES" sz="1600" dirty="0" smtClean="0">
                <a:latin typeface="Century Gothic"/>
                <a:cs typeface="Century Gothic"/>
              </a:rPr>
              <a:t>Reduciendo </a:t>
            </a:r>
            <a:r>
              <a:rPr lang="es-ES" sz="1600" dirty="0">
                <a:latin typeface="Century Gothic"/>
                <a:cs typeface="Century Gothic"/>
              </a:rPr>
              <a:t>la deforestación</a:t>
            </a:r>
            <a:endParaRPr lang="es-ES_tradnl" sz="1600" dirty="0">
              <a:latin typeface="Century Gothic"/>
              <a:cs typeface="Century Gothic"/>
            </a:endParaRPr>
          </a:p>
          <a:p>
            <a:r>
              <a:rPr lang="es-ES" sz="1600" dirty="0">
                <a:latin typeface="Century Gothic"/>
                <a:cs typeface="Century Gothic"/>
              </a:rPr>
              <a:t>Propiciar el acceso a sanitarios y sistemas de saneamiento</a:t>
            </a:r>
            <a:endParaRPr lang="es-ES_tradnl" sz="1600" dirty="0">
              <a:latin typeface="Century Gothic"/>
              <a:cs typeface="Century Gothic"/>
            </a:endParaRPr>
          </a:p>
          <a:p>
            <a:r>
              <a:rPr lang="es-ES" sz="1600" dirty="0">
                <a:latin typeface="Century Gothic"/>
                <a:cs typeface="Century Gothic"/>
              </a:rPr>
              <a:t>Reducir los riesgos a desastres</a:t>
            </a:r>
            <a:endParaRPr lang="es-ES_tradnl" sz="1600" dirty="0">
              <a:latin typeface="Century Gothic"/>
              <a:cs typeface="Century Gothic"/>
            </a:endParaRPr>
          </a:p>
          <a:p>
            <a:r>
              <a:rPr lang="es-ES" sz="1600" dirty="0">
                <a:latin typeface="Century Gothic"/>
                <a:cs typeface="Century Gothic"/>
              </a:rPr>
              <a:t>Fomentando el reciclaje</a:t>
            </a:r>
            <a:endParaRPr lang="es-ES_tradnl" sz="1600" dirty="0">
              <a:latin typeface="Century Gothic"/>
              <a:cs typeface="Century Gothic"/>
            </a:endParaRPr>
          </a:p>
          <a:p>
            <a:r>
              <a:rPr lang="es-ES" sz="1600" dirty="0">
                <a:latin typeface="Century Gothic"/>
                <a:cs typeface="Century Gothic"/>
              </a:rPr>
              <a:t>Impulsando medidas de prevención</a:t>
            </a:r>
            <a:endParaRPr lang="es-ES_tradnl" sz="1600" dirty="0">
              <a:latin typeface="Century Gothic"/>
              <a:cs typeface="Century Gothic"/>
            </a:endParaRPr>
          </a:p>
          <a:p>
            <a:r>
              <a:rPr lang="es-ES" sz="1600" dirty="0">
                <a:latin typeface="Century Gothic"/>
                <a:cs typeface="Century Gothic"/>
              </a:rPr>
              <a:t>Fortalecer la educación ambiental</a:t>
            </a:r>
            <a:endParaRPr lang="es-ES_tradnl" sz="1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52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" y="870455"/>
            <a:ext cx="2337762" cy="40897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70" y="1709559"/>
            <a:ext cx="2284500" cy="40897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309" y="851803"/>
            <a:ext cx="2287163" cy="40897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646" y="1987817"/>
            <a:ext cx="2142884" cy="38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8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97932" y="0"/>
            <a:ext cx="1946321" cy="28042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83675.pn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11"/>
          <a:stretch/>
        </p:blipFill>
        <p:spPr>
          <a:xfrm>
            <a:off x="478334" y="1600156"/>
            <a:ext cx="1286552" cy="120407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58736" y="1022721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1"/>
                </a:solidFill>
                <a:latin typeface="Century Gothic"/>
                <a:cs typeface="Century Gothic"/>
              </a:rPr>
              <a:t>Paz</a:t>
            </a:r>
            <a:endParaRPr lang="es-ES" sz="2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892643" y="1417734"/>
            <a:ext cx="4762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600" dirty="0" smtClean="0">
                <a:latin typeface="Century Gothic"/>
                <a:cs typeface="Century Gothic"/>
              </a:rPr>
              <a:t>Promover sociedades pacíficas e inclusivas</a:t>
            </a:r>
          </a:p>
          <a:p>
            <a:pPr marL="285750" indent="-285750">
              <a:buFont typeface="Arial"/>
              <a:buChar char="•"/>
            </a:pPr>
            <a:r>
              <a:rPr lang="es-ES" sz="1600" dirty="0" smtClean="0">
                <a:latin typeface="Century Gothic"/>
                <a:cs typeface="Century Gothic"/>
              </a:rPr>
              <a:t>Facilitar el acceso a la justicia para todos</a:t>
            </a:r>
          </a:p>
          <a:p>
            <a:pPr marL="285750" indent="-285750">
              <a:buFont typeface="Arial"/>
              <a:buChar char="•"/>
            </a:pPr>
            <a:r>
              <a:rPr lang="es-ES" sz="1600" dirty="0" smtClean="0">
                <a:latin typeface="Century Gothic"/>
                <a:cs typeface="Century Gothic"/>
              </a:rPr>
              <a:t>Crear instituciones eficaces y responsables</a:t>
            </a:r>
            <a:endParaRPr lang="es-ES" sz="1600" dirty="0">
              <a:latin typeface="Century Gothic"/>
              <a:cs typeface="Century Gothic"/>
            </a:endParaRP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837126963"/>
              </p:ext>
            </p:extLst>
          </p:nvPr>
        </p:nvGraphicFramePr>
        <p:xfrm>
          <a:off x="1558955" y="2662036"/>
          <a:ext cx="672312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687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4922" y="955556"/>
            <a:ext cx="4986199" cy="498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96"/>
          <p:cNvPicPr preferRelativeResize="0"/>
          <p:nvPr/>
        </p:nvPicPr>
        <p:blipFill rotWithShape="1">
          <a:blip r:embed="rId3">
            <a:alphaModFix/>
          </a:blip>
          <a:srcRect t="7042" b="6973"/>
          <a:stretch/>
        </p:blipFill>
        <p:spPr>
          <a:xfrm>
            <a:off x="950403" y="1669381"/>
            <a:ext cx="2375249" cy="357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313" y="1817228"/>
            <a:ext cx="5509310" cy="2937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ODS-SP-gener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8" y="511360"/>
            <a:ext cx="7357450" cy="51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7932" y="0"/>
            <a:ext cx="1946321" cy="280423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725748" y="1147046"/>
            <a:ext cx="870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Salud</a:t>
            </a:r>
            <a:endParaRPr lang="es-ES" sz="2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6" name="Imagen 5" descr="icon_planes_salud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30" y="1896980"/>
            <a:ext cx="780851" cy="65981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074075" y="1530279"/>
            <a:ext cx="4041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Century Gothic"/>
                <a:cs typeface="Century Gothic"/>
              </a:rPr>
              <a:t>La salud es un estado de completo bienestar físico, mental y social, y no solamente la ausencia de afecciones o </a:t>
            </a:r>
            <a:r>
              <a:rPr lang="es-MX" sz="1600" dirty="0" smtClean="0">
                <a:latin typeface="Century Gothic"/>
                <a:cs typeface="Century Gothic"/>
              </a:rPr>
              <a:t>enfermedades.</a:t>
            </a:r>
            <a:endParaRPr lang="es-MX" sz="1600" dirty="0">
              <a:latin typeface="Century Gothic"/>
              <a:cs typeface="Century Gothic"/>
            </a:endParaRPr>
          </a:p>
          <a:p>
            <a:pPr algn="just"/>
            <a:endParaRPr lang="es-ES" sz="1600" dirty="0">
              <a:latin typeface="Century Gothic"/>
              <a:cs typeface="Century Gothic"/>
            </a:endParaRPr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188991408"/>
              </p:ext>
            </p:extLst>
          </p:nvPr>
        </p:nvGraphicFramePr>
        <p:xfrm>
          <a:off x="4272006" y="3060849"/>
          <a:ext cx="6379121" cy="3797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978691" y="4526195"/>
            <a:ext cx="2331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Century Gothic"/>
                <a:cs typeface="Century Gothic"/>
              </a:rPr>
              <a:t>¡</a:t>
            </a:r>
            <a:r>
              <a:rPr lang="es-ES" sz="1600" dirty="0" smtClean="0">
                <a:latin typeface="Century Gothic"/>
                <a:cs typeface="Century Gothic"/>
              </a:rPr>
              <a:t>Dificultades para el acceso a los servicios de salud!</a:t>
            </a:r>
            <a:endParaRPr lang="es-ES" sz="1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42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411345985"/>
              </p:ext>
            </p:extLst>
          </p:nvPr>
        </p:nvGraphicFramePr>
        <p:xfrm>
          <a:off x="1045666" y="1281531"/>
          <a:ext cx="7415884" cy="493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 descr="1-80_icon-icons.com_6564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97" y="2285938"/>
            <a:ext cx="2662557" cy="26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1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1200x630bb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895" y="2249869"/>
            <a:ext cx="2863734" cy="2863734"/>
          </a:xfrm>
          <a:prstGeom prst="rect">
            <a:avLst/>
          </a:prstGeom>
        </p:spPr>
      </p:pic>
      <p:pic>
        <p:nvPicPr>
          <p:cNvPr id="7" name="Imagen 6" descr="unnamed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889" b="100000" l="9684" r="899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02"/>
          <a:stretch/>
        </p:blipFill>
        <p:spPr>
          <a:xfrm>
            <a:off x="1847358" y="886631"/>
            <a:ext cx="4108067" cy="59184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482" y="886631"/>
            <a:ext cx="3414566" cy="59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7932" y="0"/>
            <a:ext cx="1946321" cy="280423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Unknown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0" y="1490908"/>
            <a:ext cx="1313325" cy="131332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28856" y="940246"/>
            <a:ext cx="155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Igualdad</a:t>
            </a:r>
            <a:endParaRPr lang="es-ES" sz="2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298310" y="1883789"/>
            <a:ext cx="5403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 smtClean="0">
                <a:latin typeface="Century Gothic"/>
                <a:cs typeface="Century Gothic"/>
              </a:rPr>
              <a:t>Facilitar a </a:t>
            </a:r>
            <a:r>
              <a:rPr lang="es-ES" sz="1600" dirty="0">
                <a:latin typeface="Century Gothic"/>
                <a:cs typeface="Century Gothic"/>
              </a:rPr>
              <a:t>las mujeres y niñas igualdad en el acceso a la educación, atención médica, un trabajo decente y representación en los procesos de adopción de decisiones políticas y </a:t>
            </a:r>
            <a:r>
              <a:rPr lang="es-ES" sz="1600" dirty="0" smtClean="0">
                <a:latin typeface="Century Gothic"/>
                <a:cs typeface="Century Gothic"/>
              </a:rPr>
              <a:t>económicas.</a:t>
            </a:r>
            <a:endParaRPr lang="es-ES" sz="1600" dirty="0">
              <a:latin typeface="Century Gothic"/>
              <a:cs typeface="Century Gothic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065667780"/>
              </p:ext>
            </p:extLst>
          </p:nvPr>
        </p:nvGraphicFramePr>
        <p:xfrm>
          <a:off x="1981084" y="273556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30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know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18" y="717783"/>
            <a:ext cx="3029616" cy="5410029"/>
          </a:xfrm>
          <a:prstGeom prst="rect">
            <a:avLst/>
          </a:prstGeom>
        </p:spPr>
      </p:pic>
      <p:pic>
        <p:nvPicPr>
          <p:cNvPr id="5" name="Imagen 4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45" y="717782"/>
            <a:ext cx="3029616" cy="54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8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534872675"/>
              </p:ext>
            </p:extLst>
          </p:nvPr>
        </p:nvGraphicFramePr>
        <p:xfrm>
          <a:off x="32988" y="1232045"/>
          <a:ext cx="9144000" cy="506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6944081" y="1390569"/>
            <a:ext cx="146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Century Gothic"/>
                <a:cs typeface="Century Gothic"/>
              </a:rPr>
              <a:t>¿Qué son?</a:t>
            </a:r>
            <a:endParaRPr lang="es-E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42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id_nomb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901"/>
            <a:ext cx="9144000" cy="481166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894597" y="832938"/>
            <a:ext cx="183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Century Gothic"/>
                <a:cs typeface="Century Gothic"/>
              </a:rPr>
              <a:t>¿Cuáles son?</a:t>
            </a:r>
            <a:endParaRPr lang="es-E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9842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xresdefaul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233"/>
            <a:ext cx="9144000" cy="51435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651379" y="3150639"/>
            <a:ext cx="4090574" cy="28042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5591553" y="3826953"/>
            <a:ext cx="315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s-ES" sz="2000" dirty="0" smtClean="0">
                <a:latin typeface="Century Gothic"/>
                <a:cs typeface="Century Gothic"/>
              </a:rPr>
              <a:t>Paz</a:t>
            </a:r>
          </a:p>
          <a:p>
            <a:pPr marL="342900" indent="-342900">
              <a:buFont typeface="Wingdings" charset="2"/>
              <a:buChar char="§"/>
            </a:pPr>
            <a:r>
              <a:rPr lang="es-ES" sz="2000" dirty="0" smtClean="0">
                <a:latin typeface="Century Gothic"/>
                <a:cs typeface="Century Gothic"/>
              </a:rPr>
              <a:t>Igualdad</a:t>
            </a:r>
          </a:p>
          <a:p>
            <a:pPr marL="342900" indent="-342900">
              <a:buFont typeface="Wingdings" charset="2"/>
              <a:buChar char="§"/>
            </a:pPr>
            <a:r>
              <a:rPr lang="es-ES" sz="2000" dirty="0" smtClean="0">
                <a:latin typeface="Century Gothic"/>
                <a:cs typeface="Century Gothic"/>
              </a:rPr>
              <a:t>Pobreza</a:t>
            </a:r>
          </a:p>
          <a:p>
            <a:pPr marL="342900" indent="-342900">
              <a:buFont typeface="Wingdings" charset="2"/>
              <a:buChar char="§"/>
            </a:pPr>
            <a:r>
              <a:rPr lang="es-ES" sz="2000" dirty="0" smtClean="0">
                <a:latin typeface="Century Gothic"/>
                <a:cs typeface="Century Gothic"/>
              </a:rPr>
              <a:t>Medioambiente</a:t>
            </a:r>
          </a:p>
          <a:p>
            <a:pPr marL="342900" indent="-342900">
              <a:buFont typeface="Wingdings" charset="2"/>
              <a:buChar char="§"/>
            </a:pPr>
            <a:r>
              <a:rPr lang="es-ES" sz="2000" dirty="0" smtClean="0">
                <a:latin typeface="Century Gothic"/>
                <a:cs typeface="Century Gothic"/>
              </a:rPr>
              <a:t>Educación</a:t>
            </a:r>
          </a:p>
          <a:p>
            <a:pPr marL="342900" indent="-342900">
              <a:buFont typeface="Wingdings" charset="2"/>
              <a:buChar char="§"/>
            </a:pPr>
            <a:r>
              <a:rPr lang="es-ES" sz="2000" dirty="0" smtClean="0">
                <a:latin typeface="Century Gothic"/>
                <a:cs typeface="Century Gothic"/>
              </a:rPr>
              <a:t>Salud </a:t>
            </a:r>
            <a:endParaRPr lang="es-ES" sz="2000" dirty="0">
              <a:latin typeface="Century Gothic"/>
              <a:cs typeface="Century Gothic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704115" y="832938"/>
            <a:ext cx="302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Century Gothic"/>
                <a:cs typeface="Century Gothic"/>
              </a:rPr>
              <a:t>¿Cuáles busca Frida?</a:t>
            </a:r>
            <a:endParaRPr lang="es-ES" dirty="0">
              <a:latin typeface="Century Gothic"/>
              <a:cs typeface="Century Gothic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6"/>
          <a:stretch/>
        </p:blipFill>
        <p:spPr>
          <a:xfrm>
            <a:off x="4789713" y="1536201"/>
            <a:ext cx="1071155" cy="10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0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7932" y="0"/>
            <a:ext cx="1946321" cy="28042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94832" y="824984"/>
            <a:ext cx="141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Pobreza</a:t>
            </a:r>
            <a:endParaRPr lang="es-ES" sz="2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7" name="Imagen 6" descr="icono-objetivo-1_es.jp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74" b="69824" l="7353" r="89706">
                        <a14:foregroundMark x1="50294" y1="16740" x2="53235" y2="27093"/>
                        <a14:foregroundMark x1="57353" y1="25330" x2="58529" y2="34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0" t="12528" r="10615" b="29968"/>
          <a:stretch/>
        </p:blipFill>
        <p:spPr>
          <a:xfrm>
            <a:off x="577302" y="1369124"/>
            <a:ext cx="1222050" cy="1204170"/>
          </a:xfrm>
          <a:prstGeom prst="rect">
            <a:avLst/>
          </a:prstGeom>
        </p:spPr>
      </p:pic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707006152"/>
              </p:ext>
            </p:extLst>
          </p:nvPr>
        </p:nvGraphicFramePr>
        <p:xfrm>
          <a:off x="3509495" y="4098124"/>
          <a:ext cx="5634505" cy="3188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2972198" y="1417267"/>
            <a:ext cx="5775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600" dirty="0" smtClean="0">
                <a:latin typeface="Century Gothic"/>
                <a:cs typeface="Century Gothic"/>
              </a:rPr>
              <a:t>Promover sociedades colaborativas</a:t>
            </a:r>
          </a:p>
          <a:p>
            <a:pPr marL="285750" indent="-285750">
              <a:buFont typeface="Arial"/>
              <a:buChar char="•"/>
            </a:pPr>
            <a:r>
              <a:rPr lang="es-ES" sz="1600" dirty="0" smtClean="0">
                <a:latin typeface="Century Gothic"/>
                <a:cs typeface="Century Gothic"/>
              </a:rPr>
              <a:t>Garantizar la satisfacción de las necesidades básicas</a:t>
            </a:r>
          </a:p>
          <a:p>
            <a:pPr marL="285750" indent="-285750">
              <a:buFont typeface="Arial"/>
              <a:buChar char="•"/>
            </a:pPr>
            <a:r>
              <a:rPr lang="es-ES" sz="1600" dirty="0" smtClean="0">
                <a:latin typeface="Century Gothic"/>
                <a:cs typeface="Century Gothic"/>
              </a:rPr>
              <a:t>Generar empleos y oportunidades para todos</a:t>
            </a:r>
            <a:endParaRPr lang="es-ES" sz="1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7041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469271353"/>
              </p:ext>
            </p:extLst>
          </p:nvPr>
        </p:nvGraphicFramePr>
        <p:xfrm>
          <a:off x="451875" y="619730"/>
          <a:ext cx="8372550" cy="550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941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Screen Shot 2013-05-27 at 4.01.4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79"/>
          <a:stretch/>
        </p:blipFill>
        <p:spPr>
          <a:xfrm>
            <a:off x="5731861" y="527857"/>
            <a:ext cx="2597736" cy="2094926"/>
          </a:xfrm>
          <a:prstGeom prst="rect">
            <a:avLst/>
          </a:prstGeom>
        </p:spPr>
      </p:pic>
      <p:pic>
        <p:nvPicPr>
          <p:cNvPr id="5" name="Imagen 4" descr="One-Today-Google-Foto-Portaltic_LRZIMA20130419_0113_1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3"/>
          <a:stretch/>
        </p:blipFill>
        <p:spPr>
          <a:xfrm>
            <a:off x="148448" y="527857"/>
            <a:ext cx="4469943" cy="4251619"/>
          </a:xfrm>
          <a:prstGeom prst="rect">
            <a:avLst/>
          </a:prstGeom>
        </p:spPr>
      </p:pic>
      <p:pic>
        <p:nvPicPr>
          <p:cNvPr id="6" name="Imagen 5" descr="one-today-io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96"/>
          <a:stretch/>
        </p:blipFill>
        <p:spPr>
          <a:xfrm>
            <a:off x="4832815" y="3062530"/>
            <a:ext cx="4140057" cy="364079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58736" y="5179584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s-ES" dirty="0" smtClean="0"/>
              <a:t>Redes de voluntariado</a:t>
            </a:r>
          </a:p>
          <a:p>
            <a:pPr marL="285750" indent="-285750">
              <a:buFont typeface="Wingdings" charset="2"/>
              <a:buChar char="§"/>
            </a:pPr>
            <a:r>
              <a:rPr lang="es-ES" dirty="0" smtClean="0"/>
              <a:t>Donaciones de 1 dólar</a:t>
            </a:r>
          </a:p>
        </p:txBody>
      </p:sp>
    </p:spTree>
    <p:extLst>
      <p:ext uri="{BB962C8B-B14F-4D97-AF65-F5344CB8AC3E}">
        <p14:creationId xmlns:p14="http://schemas.microsoft.com/office/powerpoint/2010/main" val="27612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7932" y="0"/>
            <a:ext cx="1946321" cy="28042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28856" y="1152769"/>
            <a:ext cx="1536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Educación</a:t>
            </a:r>
            <a:endParaRPr lang="es-ES" sz="2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7" name="Imagen 6" descr="sm.aspx.png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821"/>
          <a:stretch/>
        </p:blipFill>
        <p:spPr>
          <a:xfrm>
            <a:off x="669308" y="1798008"/>
            <a:ext cx="987521" cy="79178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998947" y="1727896"/>
            <a:ext cx="134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pple Chancery"/>
                <a:cs typeface="Apple Chancery"/>
              </a:rPr>
              <a:t>educere</a:t>
            </a:r>
            <a:endParaRPr lang="es-ES" sz="2800" dirty="0">
              <a:latin typeface="Apple Chancery"/>
              <a:cs typeface="Apple Chancery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015413" y="1710140"/>
            <a:ext cx="139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pple Chancery"/>
                <a:cs typeface="Apple Chancery"/>
              </a:rPr>
              <a:t>educar</a:t>
            </a:r>
            <a:r>
              <a:rPr lang="es-ES" sz="2800" dirty="0">
                <a:latin typeface="Apple Chancery"/>
                <a:cs typeface="Apple Chancery"/>
              </a:rPr>
              <a:t>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695990" y="1074847"/>
            <a:ext cx="194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</a:t>
            </a:r>
            <a:r>
              <a:rPr lang="es-ES" dirty="0" smtClean="0"/>
              <a:t>rigen etimológico </a:t>
            </a:r>
            <a:endParaRPr lang="es-ES" dirty="0"/>
          </a:p>
        </p:txBody>
      </p:sp>
      <p:sp>
        <p:nvSpPr>
          <p:cNvPr id="11" name="Flecha derecha 10"/>
          <p:cNvSpPr/>
          <p:nvPr/>
        </p:nvSpPr>
        <p:spPr>
          <a:xfrm rot="5400000">
            <a:off x="4094064" y="1434557"/>
            <a:ext cx="500795" cy="49387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derecha 11"/>
          <p:cNvSpPr/>
          <p:nvPr/>
        </p:nvSpPr>
        <p:spPr>
          <a:xfrm rot="5400000">
            <a:off x="3434447" y="2319151"/>
            <a:ext cx="410570" cy="32606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derecha 12"/>
          <p:cNvSpPr/>
          <p:nvPr/>
        </p:nvSpPr>
        <p:spPr>
          <a:xfrm rot="5400000">
            <a:off x="7450191" y="2300668"/>
            <a:ext cx="410570" cy="32606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2258007" y="2818937"/>
            <a:ext cx="2903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600" dirty="0" smtClean="0"/>
              <a:t>Conducir fuera de</a:t>
            </a:r>
          </a:p>
          <a:p>
            <a:pPr marL="285750" indent="-285750">
              <a:buFontTx/>
              <a:buChar char="-"/>
            </a:pPr>
            <a:r>
              <a:rPr lang="es-ES" sz="1600" dirty="0" smtClean="0"/>
              <a:t>Extraer de dentro hacia fuera</a:t>
            </a:r>
          </a:p>
          <a:p>
            <a:endParaRPr lang="es-ES" sz="1600" dirty="0"/>
          </a:p>
        </p:txBody>
      </p:sp>
      <p:sp>
        <p:nvSpPr>
          <p:cNvPr id="15" name="Igual 14"/>
          <p:cNvSpPr/>
          <p:nvPr/>
        </p:nvSpPr>
        <p:spPr>
          <a:xfrm>
            <a:off x="3318561" y="3443987"/>
            <a:ext cx="635051" cy="449557"/>
          </a:xfrm>
          <a:prstGeom prst="mathEqual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30897" y="3963350"/>
            <a:ext cx="2764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 smtClean="0"/>
              <a:t>Desarrollo de las potencialidades de la persona basado en la capacidad que tiene para desarrollarse.</a:t>
            </a:r>
            <a:endParaRPr lang="es-ES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917679" y="2810345"/>
            <a:ext cx="12875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600" dirty="0" smtClean="0"/>
              <a:t>Criar </a:t>
            </a:r>
          </a:p>
          <a:p>
            <a:pPr marL="285750" indent="-285750">
              <a:buFontTx/>
              <a:buChar char="-"/>
            </a:pPr>
            <a:r>
              <a:rPr lang="es-ES" sz="1600" dirty="0" smtClean="0"/>
              <a:t>Alimentar</a:t>
            </a:r>
          </a:p>
          <a:p>
            <a:endParaRPr lang="es-ES" sz="1600" dirty="0"/>
          </a:p>
        </p:txBody>
      </p:sp>
      <p:sp>
        <p:nvSpPr>
          <p:cNvPr id="18" name="Igual 17"/>
          <p:cNvSpPr/>
          <p:nvPr/>
        </p:nvSpPr>
        <p:spPr>
          <a:xfrm>
            <a:off x="7334337" y="3435395"/>
            <a:ext cx="635051" cy="449557"/>
          </a:xfrm>
          <a:prstGeom prst="mathEqual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886122" y="3950579"/>
            <a:ext cx="3112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 smtClean="0"/>
              <a:t>-Inserción de los sujetos en la sociedad mediante la transmisión de contenidos culturales.</a:t>
            </a:r>
          </a:p>
        </p:txBody>
      </p:sp>
      <p:sp>
        <p:nvSpPr>
          <p:cNvPr id="20" name="Flecha derecha 19"/>
          <p:cNvSpPr/>
          <p:nvPr/>
        </p:nvSpPr>
        <p:spPr>
          <a:xfrm rot="5400000">
            <a:off x="6696846" y="1461741"/>
            <a:ext cx="500795" cy="49387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erecha 20"/>
          <p:cNvSpPr/>
          <p:nvPr/>
        </p:nvSpPr>
        <p:spPr>
          <a:xfrm rot="5400000">
            <a:off x="3425873" y="5118975"/>
            <a:ext cx="410570" cy="32606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 derecha 21"/>
          <p:cNvSpPr/>
          <p:nvPr/>
        </p:nvSpPr>
        <p:spPr>
          <a:xfrm rot="5400000">
            <a:off x="7441617" y="5100492"/>
            <a:ext cx="410570" cy="32606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Más 22"/>
          <p:cNvSpPr/>
          <p:nvPr/>
        </p:nvSpPr>
        <p:spPr>
          <a:xfrm>
            <a:off x="5181613" y="5146824"/>
            <a:ext cx="751194" cy="702721"/>
          </a:xfrm>
          <a:prstGeom prst="mathPlus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23"/>
          <p:cNvCxnSpPr/>
          <p:nvPr/>
        </p:nvCxnSpPr>
        <p:spPr>
          <a:xfrm>
            <a:off x="4097526" y="5468808"/>
            <a:ext cx="998243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6163728" y="5478104"/>
            <a:ext cx="998243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4771356" y="5682539"/>
            <a:ext cx="2344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smtClean="0">
                <a:latin typeface="Calibri"/>
                <a:cs typeface="Calibri"/>
              </a:rPr>
              <a:t>Educación</a:t>
            </a:r>
            <a:endParaRPr lang="es-ES" sz="4000" b="1" dirty="0">
              <a:latin typeface="Calibri"/>
              <a:cs typeface="Calibri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75455">
            <a:off x="4116704" y="5778045"/>
            <a:ext cx="1024286" cy="5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0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658</Words>
  <Application>Microsoft Office PowerPoint</Application>
  <PresentationFormat>Presentación en pantalla (4:3)</PresentationFormat>
  <Paragraphs>113</Paragraphs>
  <Slides>24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Apple Chancery</vt:lpstr>
      <vt:lpstr>Arial</vt:lpstr>
      <vt:lpstr>Calibri</vt:lpstr>
      <vt:lpstr>Century Gothic</vt:lpstr>
      <vt:lpstr>Roboto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Tania Yael Cortés Alvarez</dc:creator>
  <cp:lastModifiedBy>Innovación</cp:lastModifiedBy>
  <cp:revision>26</cp:revision>
  <dcterms:created xsi:type="dcterms:W3CDTF">2017-03-04T05:03:34Z</dcterms:created>
  <dcterms:modified xsi:type="dcterms:W3CDTF">2018-10-17T13:39:37Z</dcterms:modified>
</cp:coreProperties>
</file>